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6858000" cy="9144000" type="screen4x3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pos="377" userDrawn="1">
          <p15:clr>
            <a:srgbClr val="A4A3A4"/>
          </p15:clr>
        </p15:guide>
        <p15:guide id="3" orient="horz" pos="307" userDrawn="1">
          <p15:clr>
            <a:srgbClr val="A4A3A4"/>
          </p15:clr>
        </p15:guide>
        <p15:guide id="4" pos="737" userDrawn="1">
          <p15:clr>
            <a:srgbClr val="A4A3A4"/>
          </p15:clr>
        </p15:guide>
        <p15:guide id="5" pos="1463" userDrawn="1">
          <p15:clr>
            <a:srgbClr val="5ACBF0"/>
          </p15:clr>
        </p15:guide>
        <p15:guide id="6" pos="1097" userDrawn="1">
          <p15:clr>
            <a:srgbClr val="A4A3A4"/>
          </p15:clr>
        </p15:guide>
        <p15:guide id="7" pos="1820" userDrawn="1">
          <p15:clr>
            <a:srgbClr val="A4A3A4"/>
          </p15:clr>
        </p15:guide>
        <p15:guide id="8" pos="2523" userDrawn="1">
          <p15:clr>
            <a:srgbClr val="A4A3A4"/>
          </p15:clr>
        </p15:guide>
        <p15:guide id="9" pos="2894" userDrawn="1">
          <p15:clr>
            <a:srgbClr val="A4A3A4"/>
          </p15:clr>
        </p15:guide>
        <p15:guide id="10" pos="3240" userDrawn="1">
          <p15:clr>
            <a:srgbClr val="A4A3A4"/>
          </p15:clr>
        </p15:guide>
        <p15:guide id="11" pos="3603" userDrawn="1">
          <p15:clr>
            <a:srgbClr val="A4A3A4"/>
          </p15:clr>
        </p15:guide>
        <p15:guide id="12" pos="3950" userDrawn="1">
          <p15:clr>
            <a:srgbClr val="A4A3A4"/>
          </p15:clr>
        </p15:guide>
        <p15:guide id="13" orient="horz" pos="556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GDfaPqYbNa9vro2LMrRkUhyOD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F72"/>
    <a:srgbClr val="07888D"/>
    <a:srgbClr val="ED508E"/>
    <a:srgbClr val="343370"/>
    <a:srgbClr val="AC6596"/>
    <a:srgbClr val="BACBEA"/>
    <a:srgbClr val="EF7900"/>
    <a:srgbClr val="5A5959"/>
    <a:srgbClr val="991C36"/>
    <a:srgbClr val="233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90" y="120"/>
      </p:cViewPr>
      <p:guideLst>
        <p:guide pos="2160"/>
        <p:guide pos="377"/>
        <p:guide orient="horz" pos="307"/>
        <p:guide pos="737"/>
        <p:guide pos="1463"/>
        <p:guide pos="1097"/>
        <p:guide pos="1820"/>
        <p:guide pos="2523"/>
        <p:guide pos="2894"/>
        <p:guide pos="3240"/>
        <p:guide pos="3603"/>
        <p:guide pos="3950"/>
        <p:guide orient="horz" pos="5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B50D8824-E9AE-6967-865F-D2010978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B80DCEA0-51F6-31C6-08F2-A70EF5DE6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4156EA55-B28D-DFE4-1175-34ECB7B39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5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C423A6D0-F37D-3E9A-E2EF-CB143D0C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624A7C2E-C113-D3D8-2511-074252E9B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02DAE8B3-AD51-DDB3-D1D9-2E28F21E67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72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455A8029-B1BC-94B9-E1EC-6422B5074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1FBD2B52-0EA5-5525-A545-69E490424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BD3C2F2E-C5D6-313F-C31D-CC9A0BA57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7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9BD2E67C-7E11-312C-14AC-33EE4CBD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3820BC35-DF2C-E57E-2D99-43F72C2E9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360D9449-9FC9-7796-C2EE-A2D640163B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39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1326D913-08F3-AD4D-F98A-081742852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7BF15AD0-5AD2-95D3-C522-36A687BF0E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EC9EAA33-5127-2937-1F78-65B8A87B0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09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5C055A7F-107B-255D-1310-B48F876F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CC29D967-2380-9218-ECCB-AFF919D9B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4D48F53D-89CF-7AFF-4C9A-627172E57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92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1772578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357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228" lvl="1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841" lvl="2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0455" lvl="3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8069" lvl="4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5682" lvl="5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3296" lvl="6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0910" lvl="7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8524" lvl="8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238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200">
                <a:solidFill>
                  <a:schemeClr val="dk1"/>
                </a:solidFill>
              </a:defRPr>
            </a:lvl1pPr>
            <a:lvl2pPr marL="95228" lvl="1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1000">
                <a:solidFill>
                  <a:srgbClr val="888888"/>
                </a:solidFill>
              </a:defRPr>
            </a:lvl2pPr>
            <a:lvl3pPr marL="142841" lvl="2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900">
                <a:solidFill>
                  <a:srgbClr val="888888"/>
                </a:solidFill>
              </a:defRPr>
            </a:lvl3pPr>
            <a:lvl4pPr marL="190455" lvl="3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800">
                <a:solidFill>
                  <a:srgbClr val="888888"/>
                </a:solidFill>
              </a:defRPr>
            </a:lvl4pPr>
            <a:lvl5pPr marL="238069" lvl="4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800">
                <a:solidFill>
                  <a:srgbClr val="888888"/>
                </a:solidFill>
              </a:defRPr>
            </a:lvl5pPr>
            <a:lvl6pPr marL="285682" lvl="5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800">
                <a:solidFill>
                  <a:srgbClr val="888888"/>
                </a:solidFill>
              </a:defRPr>
            </a:lvl6pPr>
            <a:lvl7pPr marL="333296" lvl="6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800">
                <a:solidFill>
                  <a:srgbClr val="888888"/>
                </a:solidFill>
              </a:defRPr>
            </a:lvl7pPr>
            <a:lvl8pPr marL="380910" lvl="7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800">
                <a:solidFill>
                  <a:srgbClr val="888888"/>
                </a:solidFill>
              </a:defRPr>
            </a:lvl8pPr>
            <a:lvl9pPr marL="428524" lvl="8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357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228" lvl="1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841" lvl="2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0455" lvl="3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8069" lvl="4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5682" lvl="5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3296" lvl="6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0910" lvl="7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8524" lvl="8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357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228" lvl="1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841" lvl="2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0455" lvl="3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8069" lvl="4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5682" lvl="5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3296" lvl="6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0910" lvl="7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8524" lvl="8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472383" y="2241552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614" lvl="0" indent="-238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200" b="1"/>
            </a:lvl1pPr>
            <a:lvl2pPr marL="95228" lvl="1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000" b="1"/>
            </a:lvl2pPr>
            <a:lvl3pPr marL="142841" lvl="2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900" b="1"/>
            </a:lvl3pPr>
            <a:lvl4pPr marL="190455" lvl="3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4pPr>
            <a:lvl5pPr marL="238069" lvl="4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5pPr>
            <a:lvl6pPr marL="285682" lvl="5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6pPr>
            <a:lvl7pPr marL="333296" lvl="6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7pPr>
            <a:lvl8pPr marL="380910" lvl="7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8pPr>
            <a:lvl9pPr marL="428524" lvl="8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472383" y="3340101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357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228" lvl="1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841" lvl="2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0455" lvl="3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8069" lvl="4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5682" lvl="5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3296" lvl="6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0910" lvl="7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8524" lvl="8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3471865" y="2241552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614" lvl="0" indent="-238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200" b="1"/>
            </a:lvl1pPr>
            <a:lvl2pPr marL="95228" lvl="1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000" b="1"/>
            </a:lvl2pPr>
            <a:lvl3pPr marL="142841" lvl="2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900" b="1"/>
            </a:lvl3pPr>
            <a:lvl4pPr marL="190455" lvl="3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4pPr>
            <a:lvl5pPr marL="238069" lvl="4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5pPr>
            <a:lvl6pPr marL="285682" lvl="5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6pPr>
            <a:lvl7pPr marL="333296" lvl="6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7pPr>
            <a:lvl8pPr marL="380910" lvl="7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8pPr>
            <a:lvl9pPr marL="428524" lvl="8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3471865" y="3340101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357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228" lvl="1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841" lvl="2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0455" lvl="3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8069" lvl="4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5682" lvl="5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3296" lvl="6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0910" lvl="7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8524" lvl="8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2915545" y="1316570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1253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600"/>
            </a:lvl1pPr>
            <a:lvl2pPr marL="95228" lvl="1" indent="-112686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400"/>
            </a:lvl2pPr>
            <a:lvl3pPr marL="142841" lvl="2" indent="-99989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200"/>
            </a:lvl3pPr>
            <a:lvl4pPr marL="190455" lvl="3" indent="-8729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1000"/>
            </a:lvl4pPr>
            <a:lvl5pPr marL="238069" lvl="4" indent="-8729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1000"/>
            </a:lvl5pPr>
            <a:lvl6pPr marL="285682" lvl="5" indent="-8729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1000"/>
            </a:lvl6pPr>
            <a:lvl7pPr marL="333296" lvl="6" indent="-8729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1000"/>
            </a:lvl7pPr>
            <a:lvl8pPr marL="380910" lvl="7" indent="-8729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1000"/>
            </a:lvl8pPr>
            <a:lvl9pPr marL="428524" lvl="8" indent="-8729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1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472381" y="2743202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238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/>
            </a:lvl1pPr>
            <a:lvl2pPr marL="95228" lvl="1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700"/>
            </a:lvl2pPr>
            <a:lvl3pPr marL="142841" lvl="2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600"/>
            </a:lvl3pPr>
            <a:lvl4pPr marL="190455" lvl="3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4pPr>
            <a:lvl5pPr marL="238069" lvl="4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5pPr>
            <a:lvl6pPr marL="285682" lvl="5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6pPr>
            <a:lvl7pPr marL="333296" lvl="6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7pPr>
            <a:lvl8pPr marL="380910" lvl="7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8pPr>
            <a:lvl9pPr marL="428524" lvl="8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2915545" y="1316570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472381" y="2743202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238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800"/>
            </a:lvl1pPr>
            <a:lvl2pPr marL="95228" lvl="1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700"/>
            </a:lvl2pPr>
            <a:lvl3pPr marL="142841" lvl="2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600"/>
            </a:lvl3pPr>
            <a:lvl4pPr marL="190455" lvl="3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4pPr>
            <a:lvl5pPr marL="238069" lvl="4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5pPr>
            <a:lvl6pPr marL="285682" lvl="5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6pPr>
            <a:lvl7pPr marL="333296" lvl="6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7pPr>
            <a:lvl8pPr marL="380910" lvl="7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8pPr>
            <a:lvl9pPr marL="428524" lvl="8" indent="-2380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5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528109" y="2377547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614" lvl="0" indent="-357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228" lvl="1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841" lvl="2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0455" lvl="3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8069" lvl="4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5682" lvl="5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3296" lvl="6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0910" lvl="7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8524" lvl="8" indent="-3571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6;p6">
            <a:extLst>
              <a:ext uri="{FF2B5EF4-FFF2-40B4-BE49-F238E27FC236}">
                <a16:creationId xmlns:a16="http://schemas.microsoft.com/office/drawing/2014/main" id="{EEB06106-E939-7DA7-DA39-7D6587FDF592}"/>
              </a:ext>
            </a:extLst>
          </p:cNvPr>
          <p:cNvSpPr/>
          <p:nvPr userDrawn="1"/>
        </p:nvSpPr>
        <p:spPr>
          <a:xfrm>
            <a:off x="5482630" y="0"/>
            <a:ext cx="1386816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defTabSz="95228">
              <a:defRPr/>
            </a:pPr>
            <a:r>
              <a:rPr lang="en-US" sz="187" b="1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7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</a:br>
            <a:r>
              <a:rPr lang="en-US" sz="187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 sz="146" dirty="0">
              <a:latin typeface="Helvetica" panose="020B0500000000000000" pitchFamily="34" charset="0"/>
            </a:endParaRPr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2271714" y="8475137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number on a black background&#10;&#10;AI-generated content may be incorrect.">
            <a:extLst>
              <a:ext uri="{FF2B5EF4-FFF2-40B4-BE49-F238E27FC236}">
                <a16:creationId xmlns:a16="http://schemas.microsoft.com/office/drawing/2014/main" id="{1596AD75-BC7F-494C-1CDF-BF9C277329B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64951" y="8475136"/>
            <a:ext cx="1224121" cy="7160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17ECE7-CAA8-1F3B-5354-B14B3DD730F3}"/>
              </a:ext>
            </a:extLst>
          </p:cNvPr>
          <p:cNvSpPr/>
          <p:nvPr userDrawn="1"/>
        </p:nvSpPr>
        <p:spPr>
          <a:xfrm>
            <a:off x="5540829" y="8605158"/>
            <a:ext cx="1317171" cy="486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FD2C4-AB95-5F7F-27BD-59B95B9594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r="6638"/>
          <a:stretch>
            <a:fillRect/>
          </a:stretch>
        </p:blipFill>
        <p:spPr>
          <a:xfrm>
            <a:off x="4727790" y="8688117"/>
            <a:ext cx="2089390" cy="42020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27F530C3-ACF4-505C-5459-8AC7C769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0B9D90CF-C9A6-3190-B4D3-049A38CAE35B}"/>
              </a:ext>
            </a:extLst>
          </p:cNvPr>
          <p:cNvSpPr/>
          <p:nvPr/>
        </p:nvSpPr>
        <p:spPr>
          <a:xfrm>
            <a:off x="6437" y="6439"/>
            <a:ext cx="6858001" cy="8641724"/>
          </a:xfrm>
          <a:prstGeom prst="rect">
            <a:avLst/>
          </a:prstGeom>
          <a:solidFill>
            <a:srgbClr val="07888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endParaRPr sz="100" dirty="0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26AC67-2F18-01A1-716E-051E9D526B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473681"/>
            <a:ext cx="6851564" cy="3132692"/>
          </a:xfrm>
          <a:prstGeom prst="rect">
            <a:avLst/>
          </a:prstGeom>
        </p:spPr>
      </p:pic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04ABCB48-55B0-9055-F33E-C7B2FE205C6E}"/>
              </a:ext>
            </a:extLst>
          </p:cNvPr>
          <p:cNvSpPr txBox="1"/>
          <p:nvPr/>
        </p:nvSpPr>
        <p:spPr>
          <a:xfrm>
            <a:off x="0" y="348043"/>
            <a:ext cx="6857999" cy="44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7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Google Shape;196;p3">
            <a:extLst>
              <a:ext uri="{FF2B5EF4-FFF2-40B4-BE49-F238E27FC236}">
                <a16:creationId xmlns:a16="http://schemas.microsoft.com/office/drawing/2014/main" id="{C2214AD8-B2F0-E22F-3581-110FA42FE255}"/>
              </a:ext>
            </a:extLst>
          </p:cNvPr>
          <p:cNvSpPr/>
          <p:nvPr/>
        </p:nvSpPr>
        <p:spPr>
          <a:xfrm>
            <a:off x="102093" y="3559635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 dirty="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 dirty="0">
              <a:latin typeface="Helvetica" panose="020B0500000000000000" pitchFamily="34" charset="0"/>
            </a:endParaRPr>
          </a:p>
        </p:txBody>
      </p:sp>
      <p:sp>
        <p:nvSpPr>
          <p:cNvPr id="15" name="Google Shape;203;p3">
            <a:extLst>
              <a:ext uri="{FF2B5EF4-FFF2-40B4-BE49-F238E27FC236}">
                <a16:creationId xmlns:a16="http://schemas.microsoft.com/office/drawing/2014/main" id="{D0B04C0B-55A6-D7D6-E8FD-491B143B2902}"/>
              </a:ext>
            </a:extLst>
          </p:cNvPr>
          <p:cNvSpPr txBox="1"/>
          <p:nvPr/>
        </p:nvSpPr>
        <p:spPr>
          <a:xfrm>
            <a:off x="190587" y="3614085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B0EAF-5B8F-79EA-BED6-01BD8DF164D5}"/>
              </a:ext>
            </a:extLst>
          </p:cNvPr>
          <p:cNvSpPr/>
          <p:nvPr/>
        </p:nvSpPr>
        <p:spPr>
          <a:xfrm>
            <a:off x="190587" y="3779591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42" name="Google Shape;196;p3">
            <a:extLst>
              <a:ext uri="{FF2B5EF4-FFF2-40B4-BE49-F238E27FC236}">
                <a16:creationId xmlns:a16="http://schemas.microsoft.com/office/drawing/2014/main" id="{036C3E8E-885D-C213-D2A8-9BF6244E329B}"/>
              </a:ext>
            </a:extLst>
          </p:cNvPr>
          <p:cNvSpPr/>
          <p:nvPr/>
        </p:nvSpPr>
        <p:spPr>
          <a:xfrm>
            <a:off x="3606085" y="3545960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44" name="Google Shape;203;p3">
            <a:extLst>
              <a:ext uri="{FF2B5EF4-FFF2-40B4-BE49-F238E27FC236}">
                <a16:creationId xmlns:a16="http://schemas.microsoft.com/office/drawing/2014/main" id="{F9F554E6-5136-E324-2ED3-B7F52F373269}"/>
              </a:ext>
            </a:extLst>
          </p:cNvPr>
          <p:cNvSpPr txBox="1"/>
          <p:nvPr/>
        </p:nvSpPr>
        <p:spPr>
          <a:xfrm>
            <a:off x="3694579" y="3600410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0537DB-FA6A-EAD2-804F-26927D4E93FA}"/>
              </a:ext>
            </a:extLst>
          </p:cNvPr>
          <p:cNvSpPr/>
          <p:nvPr/>
        </p:nvSpPr>
        <p:spPr>
          <a:xfrm>
            <a:off x="3694579" y="3765916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48" name="Google Shape;196;p3">
            <a:extLst>
              <a:ext uri="{FF2B5EF4-FFF2-40B4-BE49-F238E27FC236}">
                <a16:creationId xmlns:a16="http://schemas.microsoft.com/office/drawing/2014/main" id="{68FD122E-DBA0-2610-BC31-C190CE8EA6F5}"/>
              </a:ext>
            </a:extLst>
          </p:cNvPr>
          <p:cNvSpPr/>
          <p:nvPr/>
        </p:nvSpPr>
        <p:spPr>
          <a:xfrm>
            <a:off x="102093" y="6305815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50" name="Google Shape;203;p3">
            <a:extLst>
              <a:ext uri="{FF2B5EF4-FFF2-40B4-BE49-F238E27FC236}">
                <a16:creationId xmlns:a16="http://schemas.microsoft.com/office/drawing/2014/main" id="{54EB77D6-8D28-CFB4-A7F0-5507676DD9BC}"/>
              </a:ext>
            </a:extLst>
          </p:cNvPr>
          <p:cNvSpPr txBox="1"/>
          <p:nvPr/>
        </p:nvSpPr>
        <p:spPr>
          <a:xfrm>
            <a:off x="190587" y="6360265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3AA565-5D15-0DA4-081C-F5870D217379}"/>
              </a:ext>
            </a:extLst>
          </p:cNvPr>
          <p:cNvSpPr/>
          <p:nvPr/>
        </p:nvSpPr>
        <p:spPr>
          <a:xfrm>
            <a:off x="190587" y="6525771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54" name="Google Shape;196;p3">
            <a:extLst>
              <a:ext uri="{FF2B5EF4-FFF2-40B4-BE49-F238E27FC236}">
                <a16:creationId xmlns:a16="http://schemas.microsoft.com/office/drawing/2014/main" id="{E1C8B66B-2FF5-790A-7202-B26A090C6BA1}"/>
              </a:ext>
            </a:extLst>
          </p:cNvPr>
          <p:cNvSpPr/>
          <p:nvPr/>
        </p:nvSpPr>
        <p:spPr>
          <a:xfrm>
            <a:off x="3606085" y="6292140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56" name="Google Shape;203;p3">
            <a:extLst>
              <a:ext uri="{FF2B5EF4-FFF2-40B4-BE49-F238E27FC236}">
                <a16:creationId xmlns:a16="http://schemas.microsoft.com/office/drawing/2014/main" id="{46C675B8-47E1-ECC5-4196-FB6382095A9F}"/>
              </a:ext>
            </a:extLst>
          </p:cNvPr>
          <p:cNvSpPr txBox="1"/>
          <p:nvPr/>
        </p:nvSpPr>
        <p:spPr>
          <a:xfrm>
            <a:off x="3694579" y="6346590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07799B-C9B2-1EB4-81C6-47B182EE2023}"/>
              </a:ext>
            </a:extLst>
          </p:cNvPr>
          <p:cNvSpPr/>
          <p:nvPr/>
        </p:nvSpPr>
        <p:spPr>
          <a:xfrm>
            <a:off x="3694579" y="6512096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62" name="Google Shape;192;p3">
            <a:extLst>
              <a:ext uri="{FF2B5EF4-FFF2-40B4-BE49-F238E27FC236}">
                <a16:creationId xmlns:a16="http://schemas.microsoft.com/office/drawing/2014/main" id="{A98A8CE8-E2E4-3FE0-B984-7251639E14DD}"/>
              </a:ext>
            </a:extLst>
          </p:cNvPr>
          <p:cNvSpPr txBox="1"/>
          <p:nvPr/>
        </p:nvSpPr>
        <p:spPr>
          <a:xfrm>
            <a:off x="108530" y="3134778"/>
            <a:ext cx="6653814" cy="31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r>
              <a:rPr lang="en-US" sz="20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5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1000"/>
          </a:schemeClr>
        </a:solidFill>
        <a:effectLst/>
      </p:bgPr>
    </p:bg>
    <p:spTree>
      <p:nvGrpSpPr>
        <p:cNvPr id="1" name="Shape 185">
          <a:extLst>
            <a:ext uri="{FF2B5EF4-FFF2-40B4-BE49-F238E27FC236}">
              <a16:creationId xmlns:a16="http://schemas.microsoft.com/office/drawing/2014/main" id="{53874728-7190-FEA5-0F15-64C1087B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39012694-E8D2-F959-A85A-EB9DB2D03512}"/>
              </a:ext>
            </a:extLst>
          </p:cNvPr>
          <p:cNvSpPr/>
          <p:nvPr/>
        </p:nvSpPr>
        <p:spPr>
          <a:xfrm>
            <a:off x="6437" y="6439"/>
            <a:ext cx="6858001" cy="8641724"/>
          </a:xfrm>
          <a:prstGeom prst="rect">
            <a:avLst/>
          </a:prstGeom>
          <a:solidFill>
            <a:srgbClr val="ED508E">
              <a:alpha val="66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endParaRPr sz="100" dirty="0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AA25BA9-15CC-A873-C58B-9BBAD5F9DC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326501"/>
            <a:ext cx="6858000" cy="3135635"/>
          </a:xfrm>
          <a:prstGeom prst="rect">
            <a:avLst/>
          </a:prstGeom>
        </p:spPr>
      </p:pic>
      <p:sp>
        <p:nvSpPr>
          <p:cNvPr id="13" name="Google Shape;196;p3">
            <a:extLst>
              <a:ext uri="{FF2B5EF4-FFF2-40B4-BE49-F238E27FC236}">
                <a16:creationId xmlns:a16="http://schemas.microsoft.com/office/drawing/2014/main" id="{F0A3F214-7171-A122-9F90-4470333486D3}"/>
              </a:ext>
            </a:extLst>
          </p:cNvPr>
          <p:cNvSpPr/>
          <p:nvPr/>
        </p:nvSpPr>
        <p:spPr>
          <a:xfrm>
            <a:off x="102093" y="3559635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15" name="Google Shape;203;p3">
            <a:extLst>
              <a:ext uri="{FF2B5EF4-FFF2-40B4-BE49-F238E27FC236}">
                <a16:creationId xmlns:a16="http://schemas.microsoft.com/office/drawing/2014/main" id="{AF68621D-E634-E820-2B58-65A4042EAB58}"/>
              </a:ext>
            </a:extLst>
          </p:cNvPr>
          <p:cNvSpPr txBox="1"/>
          <p:nvPr/>
        </p:nvSpPr>
        <p:spPr>
          <a:xfrm>
            <a:off x="190587" y="3614085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28613-2E22-F0A7-20E4-B063E2B2DF7A}"/>
              </a:ext>
            </a:extLst>
          </p:cNvPr>
          <p:cNvSpPr/>
          <p:nvPr/>
        </p:nvSpPr>
        <p:spPr>
          <a:xfrm>
            <a:off x="190587" y="3779591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42" name="Google Shape;196;p3">
            <a:extLst>
              <a:ext uri="{FF2B5EF4-FFF2-40B4-BE49-F238E27FC236}">
                <a16:creationId xmlns:a16="http://schemas.microsoft.com/office/drawing/2014/main" id="{1915C4FF-EDC7-FC47-63E9-6EAF04442A1B}"/>
              </a:ext>
            </a:extLst>
          </p:cNvPr>
          <p:cNvSpPr/>
          <p:nvPr/>
        </p:nvSpPr>
        <p:spPr>
          <a:xfrm>
            <a:off x="3606085" y="3545960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44" name="Google Shape;203;p3">
            <a:extLst>
              <a:ext uri="{FF2B5EF4-FFF2-40B4-BE49-F238E27FC236}">
                <a16:creationId xmlns:a16="http://schemas.microsoft.com/office/drawing/2014/main" id="{0D70194C-B85E-0721-5F05-278ED20C96A1}"/>
              </a:ext>
            </a:extLst>
          </p:cNvPr>
          <p:cNvSpPr txBox="1"/>
          <p:nvPr/>
        </p:nvSpPr>
        <p:spPr>
          <a:xfrm>
            <a:off x="3694579" y="3600410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97FECF-6332-57E0-F9C4-F6042C560932}"/>
              </a:ext>
            </a:extLst>
          </p:cNvPr>
          <p:cNvSpPr/>
          <p:nvPr/>
        </p:nvSpPr>
        <p:spPr>
          <a:xfrm>
            <a:off x="3694579" y="3765916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48" name="Google Shape;196;p3">
            <a:extLst>
              <a:ext uri="{FF2B5EF4-FFF2-40B4-BE49-F238E27FC236}">
                <a16:creationId xmlns:a16="http://schemas.microsoft.com/office/drawing/2014/main" id="{F03F2C2A-C949-CF29-1514-52DA43E4E923}"/>
              </a:ext>
            </a:extLst>
          </p:cNvPr>
          <p:cNvSpPr/>
          <p:nvPr/>
        </p:nvSpPr>
        <p:spPr>
          <a:xfrm>
            <a:off x="102093" y="6305815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50" name="Google Shape;203;p3">
            <a:extLst>
              <a:ext uri="{FF2B5EF4-FFF2-40B4-BE49-F238E27FC236}">
                <a16:creationId xmlns:a16="http://schemas.microsoft.com/office/drawing/2014/main" id="{072426CB-6E89-1868-45FC-181EFD85BF22}"/>
              </a:ext>
            </a:extLst>
          </p:cNvPr>
          <p:cNvSpPr txBox="1"/>
          <p:nvPr/>
        </p:nvSpPr>
        <p:spPr>
          <a:xfrm>
            <a:off x="190587" y="6360265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C695FF-5E5F-1D45-9D54-BF85417C07AD}"/>
              </a:ext>
            </a:extLst>
          </p:cNvPr>
          <p:cNvSpPr/>
          <p:nvPr/>
        </p:nvSpPr>
        <p:spPr>
          <a:xfrm>
            <a:off x="190587" y="6525771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54" name="Google Shape;196;p3">
            <a:extLst>
              <a:ext uri="{FF2B5EF4-FFF2-40B4-BE49-F238E27FC236}">
                <a16:creationId xmlns:a16="http://schemas.microsoft.com/office/drawing/2014/main" id="{46ADDE04-A40F-308B-C546-9C0774EBB49D}"/>
              </a:ext>
            </a:extLst>
          </p:cNvPr>
          <p:cNvSpPr/>
          <p:nvPr/>
        </p:nvSpPr>
        <p:spPr>
          <a:xfrm>
            <a:off x="3606085" y="6292140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56" name="Google Shape;203;p3">
            <a:extLst>
              <a:ext uri="{FF2B5EF4-FFF2-40B4-BE49-F238E27FC236}">
                <a16:creationId xmlns:a16="http://schemas.microsoft.com/office/drawing/2014/main" id="{252936FC-6617-9A33-A55C-D42D6A29AF50}"/>
              </a:ext>
            </a:extLst>
          </p:cNvPr>
          <p:cNvSpPr txBox="1"/>
          <p:nvPr/>
        </p:nvSpPr>
        <p:spPr>
          <a:xfrm>
            <a:off x="3694579" y="6346590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10BA1AD-E48A-4E35-1625-2361B96AD0F9}"/>
              </a:ext>
            </a:extLst>
          </p:cNvPr>
          <p:cNvSpPr/>
          <p:nvPr/>
        </p:nvSpPr>
        <p:spPr>
          <a:xfrm>
            <a:off x="3694579" y="6512096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3" name="Google Shape;192;p3">
            <a:extLst>
              <a:ext uri="{FF2B5EF4-FFF2-40B4-BE49-F238E27FC236}">
                <a16:creationId xmlns:a16="http://schemas.microsoft.com/office/drawing/2014/main" id="{F3AA4102-4DDA-D7BF-2E87-02C9E3173807}"/>
              </a:ext>
            </a:extLst>
          </p:cNvPr>
          <p:cNvSpPr txBox="1"/>
          <p:nvPr/>
        </p:nvSpPr>
        <p:spPr>
          <a:xfrm>
            <a:off x="108530" y="3134778"/>
            <a:ext cx="6653814" cy="31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r>
              <a:rPr lang="en-US" sz="20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5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Google Shape;192;p3">
            <a:extLst>
              <a:ext uri="{FF2B5EF4-FFF2-40B4-BE49-F238E27FC236}">
                <a16:creationId xmlns:a16="http://schemas.microsoft.com/office/drawing/2014/main" id="{6F424384-50C2-7106-00AF-75672BF5F42D}"/>
              </a:ext>
            </a:extLst>
          </p:cNvPr>
          <p:cNvSpPr txBox="1"/>
          <p:nvPr/>
        </p:nvSpPr>
        <p:spPr>
          <a:xfrm>
            <a:off x="0" y="348043"/>
            <a:ext cx="6857999" cy="44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7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3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39C4CBA3-3D78-B442-6BC5-9615A6E4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77015C79-BE79-0D0E-645C-2EA7F7BE5C47}"/>
              </a:ext>
            </a:extLst>
          </p:cNvPr>
          <p:cNvSpPr/>
          <p:nvPr/>
        </p:nvSpPr>
        <p:spPr>
          <a:xfrm>
            <a:off x="6437" y="6439"/>
            <a:ext cx="6858001" cy="8641724"/>
          </a:xfrm>
          <a:prstGeom prst="rect">
            <a:avLst/>
          </a:prstGeom>
          <a:solidFill>
            <a:srgbClr val="306F72">
              <a:alpha val="62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endParaRPr sz="100" dirty="0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57DF2D7-3656-5D43-2F68-A40B273527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326501"/>
            <a:ext cx="6858000" cy="3135635"/>
          </a:xfrm>
          <a:prstGeom prst="rect">
            <a:avLst/>
          </a:prstGeom>
        </p:spPr>
      </p:pic>
      <p:sp>
        <p:nvSpPr>
          <p:cNvPr id="13" name="Google Shape;196;p3">
            <a:extLst>
              <a:ext uri="{FF2B5EF4-FFF2-40B4-BE49-F238E27FC236}">
                <a16:creationId xmlns:a16="http://schemas.microsoft.com/office/drawing/2014/main" id="{9CB136E4-629E-5B69-81A4-90F9070ED784}"/>
              </a:ext>
            </a:extLst>
          </p:cNvPr>
          <p:cNvSpPr/>
          <p:nvPr/>
        </p:nvSpPr>
        <p:spPr>
          <a:xfrm>
            <a:off x="102093" y="3559635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15" name="Google Shape;203;p3">
            <a:extLst>
              <a:ext uri="{FF2B5EF4-FFF2-40B4-BE49-F238E27FC236}">
                <a16:creationId xmlns:a16="http://schemas.microsoft.com/office/drawing/2014/main" id="{DD5670B2-40D3-6915-2443-2DE523506F7A}"/>
              </a:ext>
            </a:extLst>
          </p:cNvPr>
          <p:cNvSpPr txBox="1"/>
          <p:nvPr/>
        </p:nvSpPr>
        <p:spPr>
          <a:xfrm>
            <a:off x="190587" y="3614085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95DD6-08BC-00E2-FFF5-07D3B403654D}"/>
              </a:ext>
            </a:extLst>
          </p:cNvPr>
          <p:cNvSpPr/>
          <p:nvPr/>
        </p:nvSpPr>
        <p:spPr>
          <a:xfrm>
            <a:off x="190587" y="3779591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42" name="Google Shape;196;p3">
            <a:extLst>
              <a:ext uri="{FF2B5EF4-FFF2-40B4-BE49-F238E27FC236}">
                <a16:creationId xmlns:a16="http://schemas.microsoft.com/office/drawing/2014/main" id="{D6938009-AB2B-1646-9C64-58C9D3B8E31D}"/>
              </a:ext>
            </a:extLst>
          </p:cNvPr>
          <p:cNvSpPr/>
          <p:nvPr/>
        </p:nvSpPr>
        <p:spPr>
          <a:xfrm>
            <a:off x="3606085" y="3545960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44" name="Google Shape;203;p3">
            <a:extLst>
              <a:ext uri="{FF2B5EF4-FFF2-40B4-BE49-F238E27FC236}">
                <a16:creationId xmlns:a16="http://schemas.microsoft.com/office/drawing/2014/main" id="{A9205C16-1F65-0E0C-062B-49CF48CB888B}"/>
              </a:ext>
            </a:extLst>
          </p:cNvPr>
          <p:cNvSpPr txBox="1"/>
          <p:nvPr/>
        </p:nvSpPr>
        <p:spPr>
          <a:xfrm>
            <a:off x="3694579" y="3600410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CAA396-BCCE-AFAF-C1C3-A9EE80734C62}"/>
              </a:ext>
            </a:extLst>
          </p:cNvPr>
          <p:cNvSpPr/>
          <p:nvPr/>
        </p:nvSpPr>
        <p:spPr>
          <a:xfrm>
            <a:off x="3694579" y="3765916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48" name="Google Shape;196;p3">
            <a:extLst>
              <a:ext uri="{FF2B5EF4-FFF2-40B4-BE49-F238E27FC236}">
                <a16:creationId xmlns:a16="http://schemas.microsoft.com/office/drawing/2014/main" id="{C17F80FB-1BAA-35B4-4A37-21557EFC562B}"/>
              </a:ext>
            </a:extLst>
          </p:cNvPr>
          <p:cNvSpPr/>
          <p:nvPr/>
        </p:nvSpPr>
        <p:spPr>
          <a:xfrm>
            <a:off x="102093" y="6305815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50" name="Google Shape;203;p3">
            <a:extLst>
              <a:ext uri="{FF2B5EF4-FFF2-40B4-BE49-F238E27FC236}">
                <a16:creationId xmlns:a16="http://schemas.microsoft.com/office/drawing/2014/main" id="{8BC6F4F1-366D-FB4F-1E76-2F1BC82DDF59}"/>
              </a:ext>
            </a:extLst>
          </p:cNvPr>
          <p:cNvSpPr txBox="1"/>
          <p:nvPr/>
        </p:nvSpPr>
        <p:spPr>
          <a:xfrm>
            <a:off x="190587" y="6360265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977957-B40E-F11D-FAFF-EFE062699B0B}"/>
              </a:ext>
            </a:extLst>
          </p:cNvPr>
          <p:cNvSpPr/>
          <p:nvPr/>
        </p:nvSpPr>
        <p:spPr>
          <a:xfrm>
            <a:off x="190587" y="6525771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54" name="Google Shape;196;p3">
            <a:extLst>
              <a:ext uri="{FF2B5EF4-FFF2-40B4-BE49-F238E27FC236}">
                <a16:creationId xmlns:a16="http://schemas.microsoft.com/office/drawing/2014/main" id="{F64238E4-72F9-D7E5-0D12-7B384363AE83}"/>
              </a:ext>
            </a:extLst>
          </p:cNvPr>
          <p:cNvSpPr/>
          <p:nvPr/>
        </p:nvSpPr>
        <p:spPr>
          <a:xfrm>
            <a:off x="3606085" y="6292140"/>
            <a:ext cx="3149822" cy="1982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r>
              <a:rPr lang="en-US" sz="1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6">
              <a:latin typeface="Helvetica" panose="020B0500000000000000" pitchFamily="34" charset="0"/>
            </a:endParaRPr>
          </a:p>
        </p:txBody>
      </p:sp>
      <p:sp>
        <p:nvSpPr>
          <p:cNvPr id="56" name="Google Shape;203;p3">
            <a:extLst>
              <a:ext uri="{FF2B5EF4-FFF2-40B4-BE49-F238E27FC236}">
                <a16:creationId xmlns:a16="http://schemas.microsoft.com/office/drawing/2014/main" id="{B5AD88C8-3D75-3263-8C37-18315CBFE67F}"/>
              </a:ext>
            </a:extLst>
          </p:cNvPr>
          <p:cNvSpPr txBox="1"/>
          <p:nvPr/>
        </p:nvSpPr>
        <p:spPr>
          <a:xfrm>
            <a:off x="3694579" y="6346590"/>
            <a:ext cx="1433819" cy="1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ctr" anchorCtr="0">
            <a:spAutoFit/>
          </a:bodyPr>
          <a:lstStyle/>
          <a:p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00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00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400" dirty="0">
              <a:latin typeface="Helvetica" panose="020B0500000000000000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65C81A-C89A-7D88-D8DC-44F105405B55}"/>
              </a:ext>
            </a:extLst>
          </p:cNvPr>
          <p:cNvSpPr/>
          <p:nvPr/>
        </p:nvSpPr>
        <p:spPr>
          <a:xfrm>
            <a:off x="3694579" y="6512096"/>
            <a:ext cx="2972833" cy="171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" dirty="0">
              <a:latin typeface="Helvetica" panose="020B0500000000000000" pitchFamily="34" charset="0"/>
            </a:endParaRPr>
          </a:p>
        </p:txBody>
      </p:sp>
      <p:sp>
        <p:nvSpPr>
          <p:cNvPr id="3" name="Google Shape;192;p3">
            <a:extLst>
              <a:ext uri="{FF2B5EF4-FFF2-40B4-BE49-F238E27FC236}">
                <a16:creationId xmlns:a16="http://schemas.microsoft.com/office/drawing/2014/main" id="{002A5EEC-5E82-4F75-1AA3-23F0A0AF6B4D}"/>
              </a:ext>
            </a:extLst>
          </p:cNvPr>
          <p:cNvSpPr txBox="1"/>
          <p:nvPr/>
        </p:nvSpPr>
        <p:spPr>
          <a:xfrm>
            <a:off x="108530" y="3134778"/>
            <a:ext cx="6653814" cy="31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r>
              <a:rPr lang="en-US" sz="20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5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Google Shape;192;p3">
            <a:extLst>
              <a:ext uri="{FF2B5EF4-FFF2-40B4-BE49-F238E27FC236}">
                <a16:creationId xmlns:a16="http://schemas.microsoft.com/office/drawing/2014/main" id="{1C41F3A5-B5CA-EBC7-27C3-26FE580BEE4A}"/>
              </a:ext>
            </a:extLst>
          </p:cNvPr>
          <p:cNvSpPr txBox="1"/>
          <p:nvPr/>
        </p:nvSpPr>
        <p:spPr>
          <a:xfrm>
            <a:off x="0" y="348043"/>
            <a:ext cx="6857999" cy="44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7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5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1D6F98E7-B694-2166-3425-1E8248680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C1EF57E3-1009-36EA-CC90-BE6D240DCFE5}"/>
              </a:ext>
            </a:extLst>
          </p:cNvPr>
          <p:cNvSpPr/>
          <p:nvPr/>
        </p:nvSpPr>
        <p:spPr>
          <a:xfrm>
            <a:off x="1638452" y="1625746"/>
            <a:ext cx="5238277" cy="7015978"/>
          </a:xfrm>
          <a:prstGeom prst="rect">
            <a:avLst/>
          </a:prstGeom>
          <a:solidFill>
            <a:srgbClr val="07888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endParaRPr sz="100" dirty="0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63A96B6A-A8AF-7404-6415-946606253AFE}"/>
              </a:ext>
            </a:extLst>
          </p:cNvPr>
          <p:cNvSpPr txBox="1"/>
          <p:nvPr/>
        </p:nvSpPr>
        <p:spPr>
          <a:xfrm>
            <a:off x="-190122" y="1822721"/>
            <a:ext cx="6857999" cy="44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7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7ADD16-67CF-00AD-A9F7-8B54D00B8495}"/>
              </a:ext>
            </a:extLst>
          </p:cNvPr>
          <p:cNvSpPr txBox="1"/>
          <p:nvPr/>
        </p:nvSpPr>
        <p:spPr>
          <a:xfrm>
            <a:off x="1518307" y="179194"/>
            <a:ext cx="41306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defRPr/>
            </a:pPr>
            <a:r>
              <a:rPr lang="en-US" sz="12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INSTERT TEXT HERE </a:t>
            </a:r>
            <a:endParaRPr lang="en-US" sz="900" dirty="0">
              <a:solidFill>
                <a:srgbClr val="233162"/>
              </a:solidFill>
              <a:latin typeface="Helvetica" panose="020B0500000000000000" pitchFamily="34" charset="0"/>
            </a:endParaRPr>
          </a:p>
          <a:p>
            <a:pPr defTabSz="948233">
              <a:defRPr/>
            </a:pPr>
            <a:endParaRPr lang="en-US" sz="1200" b="1" dirty="0">
              <a:solidFill>
                <a:srgbClr val="233162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  <a:p>
            <a:pPr defTabSz="948233">
              <a:defRPr/>
            </a:pPr>
            <a:r>
              <a:rPr lang="en-US" sz="11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lang="en-US" sz="900" dirty="0">
              <a:solidFill>
                <a:srgbClr val="233162"/>
              </a:solidFill>
              <a:latin typeface="Helvetica" panose="020B0500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  <a:endParaRPr lang="nl-NL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4F1B4A-DDB8-D76A-7FFF-4C4C3365D560}"/>
              </a:ext>
            </a:extLst>
          </p:cNvPr>
          <p:cNvSpPr txBox="1"/>
          <p:nvPr/>
        </p:nvSpPr>
        <p:spPr>
          <a:xfrm>
            <a:off x="4072751" y="517749"/>
            <a:ext cx="49091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Author 1, author2, </a:t>
            </a:r>
            <a:br>
              <a:rPr lang="en-US" sz="1100" dirty="0"/>
            </a:br>
            <a:r>
              <a:rPr lang="en-US" sz="1100" dirty="0"/>
              <a:t>author3, author4, </a:t>
            </a:r>
          </a:p>
          <a:p>
            <a:r>
              <a:rPr lang="en-US" sz="1100" dirty="0"/>
              <a:t>author5, author6, </a:t>
            </a:r>
          </a:p>
          <a:p>
            <a:r>
              <a:rPr lang="en-US" sz="1100" dirty="0"/>
              <a:t>author7, author42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AC1804-2EC8-36A0-31D2-82420FE3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70" y="584276"/>
            <a:ext cx="192516" cy="180095"/>
          </a:xfrm>
          <a:prstGeom prst="rect">
            <a:avLst/>
          </a:prstGeom>
        </p:spPr>
      </p:pic>
      <p:sp>
        <p:nvSpPr>
          <p:cNvPr id="29" name="Google Shape;259;p6">
            <a:extLst>
              <a:ext uri="{FF2B5EF4-FFF2-40B4-BE49-F238E27FC236}">
                <a16:creationId xmlns:a16="http://schemas.microsoft.com/office/drawing/2014/main" id="{135FC1FE-DD09-44B2-FDE5-416B63ABE674}"/>
              </a:ext>
            </a:extLst>
          </p:cNvPr>
          <p:cNvSpPr txBox="1"/>
          <p:nvPr/>
        </p:nvSpPr>
        <p:spPr>
          <a:xfrm>
            <a:off x="137971" y="2298089"/>
            <a:ext cx="1328332" cy="19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HERE:</a:t>
            </a:r>
          </a:p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500" b="1" dirty="0">
              <a:solidFill>
                <a:srgbClr val="233162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0" name="Google Shape;263;p6">
            <a:extLst>
              <a:ext uri="{FF2B5EF4-FFF2-40B4-BE49-F238E27FC236}">
                <a16:creationId xmlns:a16="http://schemas.microsoft.com/office/drawing/2014/main" id="{094B0D15-46C7-F7B5-D539-9C7B78DC02A4}"/>
              </a:ext>
            </a:extLst>
          </p:cNvPr>
          <p:cNvSpPr/>
          <p:nvPr/>
        </p:nvSpPr>
        <p:spPr>
          <a:xfrm>
            <a:off x="160058" y="1921141"/>
            <a:ext cx="232066" cy="220945"/>
          </a:xfrm>
          <a:prstGeom prst="rect">
            <a:avLst/>
          </a:prstGeom>
          <a:solidFill>
            <a:srgbClr val="AB191D"/>
          </a:solidFill>
          <a:ln>
            <a:noFill/>
          </a:ln>
        </p:spPr>
        <p:txBody>
          <a:bodyPr spcFirstLastPara="1" wrap="square" lIns="12698" tIns="6347" rIns="12698" bIns="6347" anchor="ctr" anchorCtr="0">
            <a:noAutofit/>
          </a:bodyPr>
          <a:lstStyle/>
          <a:p>
            <a:pPr algn="ctr" defTabSz="126968">
              <a:defRPr/>
            </a:pPr>
            <a:endParaRPr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66;p6">
            <a:extLst>
              <a:ext uri="{FF2B5EF4-FFF2-40B4-BE49-F238E27FC236}">
                <a16:creationId xmlns:a16="http://schemas.microsoft.com/office/drawing/2014/main" id="{C974A3C0-356A-93AB-CBB9-F4A99AAD2B48}"/>
              </a:ext>
            </a:extLst>
          </p:cNvPr>
          <p:cNvSpPr/>
          <p:nvPr/>
        </p:nvSpPr>
        <p:spPr>
          <a:xfrm>
            <a:off x="215463" y="1982283"/>
            <a:ext cx="110292" cy="102571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698" tIns="6347" rIns="12698" bIns="6347" anchor="ctr" anchorCtr="0">
            <a:noAutofit/>
          </a:bodyPr>
          <a:lstStyle/>
          <a:p>
            <a:pPr defTabSz="126968">
              <a:defRPr/>
            </a:pPr>
            <a:endParaRPr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67;p6">
            <a:extLst>
              <a:ext uri="{FF2B5EF4-FFF2-40B4-BE49-F238E27FC236}">
                <a16:creationId xmlns:a16="http://schemas.microsoft.com/office/drawing/2014/main" id="{C44589D3-5E1F-F15A-07FD-5E0B1ED6EEFA}"/>
              </a:ext>
            </a:extLst>
          </p:cNvPr>
          <p:cNvSpPr/>
          <p:nvPr/>
        </p:nvSpPr>
        <p:spPr>
          <a:xfrm>
            <a:off x="412544" y="1910226"/>
            <a:ext cx="538725" cy="21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dirty="0">
                <a:solidFill>
                  <a:srgbClr val="7F7F7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PRESENTER:</a:t>
            </a:r>
            <a:r>
              <a:rPr lang="en-US" sz="500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endParaRPr sz="194" dirty="0">
              <a:latin typeface="Helvetica" panose="020B0500000000000000" pitchFamily="34" charset="0"/>
            </a:endParaRPr>
          </a:p>
          <a:p>
            <a:pPr defTabSz="126968">
              <a:lnSpc>
                <a:spcPct val="120000"/>
              </a:lnSpc>
              <a:defRPr/>
            </a:pPr>
            <a:r>
              <a:rPr lang="en-US" sz="611" b="1" dirty="0">
                <a:highlight>
                  <a:srgbClr val="FFEDC8"/>
                </a:highlight>
                <a:latin typeface="Helvetica" panose="020B0500000000000000" pitchFamily="34" charset="0"/>
                <a:ea typeface="Lato"/>
                <a:cs typeface="Lato"/>
                <a:sym typeface="Lato"/>
              </a:rPr>
              <a:t>Author</a:t>
            </a:r>
            <a:r>
              <a:rPr lang="en-US" sz="611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r>
              <a:rPr lang="en-US" sz="61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One</a:t>
            </a:r>
            <a:endParaRPr sz="611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3" name="Google Shape;268;p6">
            <a:extLst>
              <a:ext uri="{FF2B5EF4-FFF2-40B4-BE49-F238E27FC236}">
                <a16:creationId xmlns:a16="http://schemas.microsoft.com/office/drawing/2014/main" id="{320EDD1E-C018-3D63-DDD6-132B57F2F437}"/>
              </a:ext>
            </a:extLst>
          </p:cNvPr>
          <p:cNvSpPr txBox="1"/>
          <p:nvPr/>
        </p:nvSpPr>
        <p:spPr>
          <a:xfrm>
            <a:off x="139638" y="1625744"/>
            <a:ext cx="1064172" cy="12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defRPr/>
            </a:pPr>
            <a:r>
              <a:rPr lang="en-US" sz="75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</a:t>
            </a:r>
            <a:r>
              <a:rPr lang="en-US" sz="750" b="1" i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r>
              <a:rPr lang="en-US" sz="75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here</a:t>
            </a:r>
            <a:endParaRPr sz="194" dirty="0">
              <a:latin typeface="Helvetica" panose="020B0500000000000000" pitchFamily="34" charset="0"/>
            </a:endParaRPr>
          </a:p>
        </p:txBody>
      </p:sp>
      <p:sp>
        <p:nvSpPr>
          <p:cNvPr id="34" name="Google Shape;232;p4">
            <a:extLst>
              <a:ext uri="{FF2B5EF4-FFF2-40B4-BE49-F238E27FC236}">
                <a16:creationId xmlns:a16="http://schemas.microsoft.com/office/drawing/2014/main" id="{3ED0BB5F-424C-556B-32C5-164C611DA260}"/>
              </a:ext>
            </a:extLst>
          </p:cNvPr>
          <p:cNvSpPr/>
          <p:nvPr/>
        </p:nvSpPr>
        <p:spPr>
          <a:xfrm>
            <a:off x="126578" y="2798461"/>
            <a:ext cx="531089" cy="19434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482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321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482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321" dirty="0">
              <a:latin typeface="Helvetica" panose="020B0500000000000000" pitchFamily="34" charset="0"/>
            </a:endParaRPr>
          </a:p>
        </p:txBody>
      </p:sp>
      <p:sp>
        <p:nvSpPr>
          <p:cNvPr id="35" name="Google Shape;233;p4">
            <a:extLst>
              <a:ext uri="{FF2B5EF4-FFF2-40B4-BE49-F238E27FC236}">
                <a16:creationId xmlns:a16="http://schemas.microsoft.com/office/drawing/2014/main" id="{C1B6D4E7-3D66-91D6-A89A-6608CB4345CB}"/>
              </a:ext>
            </a:extLst>
          </p:cNvPr>
          <p:cNvSpPr/>
          <p:nvPr/>
        </p:nvSpPr>
        <p:spPr>
          <a:xfrm>
            <a:off x="126579" y="3241510"/>
            <a:ext cx="531089" cy="2938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6" name="Google Shape;234;p4">
            <a:extLst>
              <a:ext uri="{FF2B5EF4-FFF2-40B4-BE49-F238E27FC236}">
                <a16:creationId xmlns:a16="http://schemas.microsoft.com/office/drawing/2014/main" id="{438A2901-8A59-5BAF-33BA-500CBCD92056}"/>
              </a:ext>
            </a:extLst>
          </p:cNvPr>
          <p:cNvSpPr/>
          <p:nvPr/>
        </p:nvSpPr>
        <p:spPr>
          <a:xfrm>
            <a:off x="866521" y="3281623"/>
            <a:ext cx="455016" cy="2135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698" tIns="6347" rIns="12698" bIns="6347" anchor="t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7" name="Google Shape;235;p4">
            <a:extLst>
              <a:ext uri="{FF2B5EF4-FFF2-40B4-BE49-F238E27FC236}">
                <a16:creationId xmlns:a16="http://schemas.microsoft.com/office/drawing/2014/main" id="{8F98C260-F89B-C2A7-EB9C-6B3E015AF476}"/>
              </a:ext>
            </a:extLst>
          </p:cNvPr>
          <p:cNvSpPr/>
          <p:nvPr/>
        </p:nvSpPr>
        <p:spPr>
          <a:xfrm>
            <a:off x="126579" y="3774104"/>
            <a:ext cx="531089" cy="3293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8" name="Google Shape;236;p4">
            <a:extLst>
              <a:ext uri="{FF2B5EF4-FFF2-40B4-BE49-F238E27FC236}">
                <a16:creationId xmlns:a16="http://schemas.microsoft.com/office/drawing/2014/main" id="{BAFC49A7-713D-D7F9-D4F1-BF13A23DA9C1}"/>
              </a:ext>
            </a:extLst>
          </p:cNvPr>
          <p:cNvSpPr/>
          <p:nvPr/>
        </p:nvSpPr>
        <p:spPr>
          <a:xfrm>
            <a:off x="892211" y="3774104"/>
            <a:ext cx="522047" cy="3293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9" name="Google Shape;237;p4">
            <a:extLst>
              <a:ext uri="{FF2B5EF4-FFF2-40B4-BE49-F238E27FC236}">
                <a16:creationId xmlns:a16="http://schemas.microsoft.com/office/drawing/2014/main" id="{C413F0EB-5C23-DE9A-0695-C4F38B6CD99F}"/>
              </a:ext>
            </a:extLst>
          </p:cNvPr>
          <p:cNvSpPr/>
          <p:nvPr/>
        </p:nvSpPr>
        <p:spPr>
          <a:xfrm>
            <a:off x="152301" y="4578519"/>
            <a:ext cx="1151418" cy="2192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sz="194" dirty="0">
              <a:latin typeface="Helvetica" panose="020B0500000000000000" pitchFamily="34" charset="0"/>
            </a:endParaRPr>
          </a:p>
        </p:txBody>
      </p:sp>
      <p:cxnSp>
        <p:nvCxnSpPr>
          <p:cNvPr id="40" name="Google Shape;238;p4">
            <a:extLst>
              <a:ext uri="{FF2B5EF4-FFF2-40B4-BE49-F238E27FC236}">
                <a16:creationId xmlns:a16="http://schemas.microsoft.com/office/drawing/2014/main" id="{B78D3F2B-BB19-1348-989F-F93CEEC5D115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>
            <a:off x="392123" y="2992809"/>
            <a:ext cx="1" cy="248701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" name="Google Shape;239;p4">
            <a:extLst>
              <a:ext uri="{FF2B5EF4-FFF2-40B4-BE49-F238E27FC236}">
                <a16:creationId xmlns:a16="http://schemas.microsoft.com/office/drawing/2014/main" id="{B4917A2E-FDBA-3410-B7E2-B6AA8CED1360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392124" y="3535329"/>
            <a:ext cx="0" cy="238775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" name="Google Shape;240;p4">
            <a:extLst>
              <a:ext uri="{FF2B5EF4-FFF2-40B4-BE49-F238E27FC236}">
                <a16:creationId xmlns:a16="http://schemas.microsoft.com/office/drawing/2014/main" id="{85CC9AEC-3630-57EB-168A-783F19AB598C}"/>
              </a:ext>
            </a:extLst>
          </p:cNvPr>
          <p:cNvCxnSpPr>
            <a:stCxn id="35" idx="3"/>
            <a:endCxn id="36" idx="2"/>
          </p:cNvCxnSpPr>
          <p:nvPr/>
        </p:nvCxnSpPr>
        <p:spPr>
          <a:xfrm flipV="1">
            <a:off x="657668" y="3388419"/>
            <a:ext cx="208853" cy="1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241;p4">
            <a:extLst>
              <a:ext uri="{FF2B5EF4-FFF2-40B4-BE49-F238E27FC236}">
                <a16:creationId xmlns:a16="http://schemas.microsoft.com/office/drawing/2014/main" id="{D338A92B-F526-CEA7-ACE7-E9E86F8D2DC6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657668" y="3938803"/>
            <a:ext cx="234543" cy="0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" name="Google Shape;242;p4">
            <a:extLst>
              <a:ext uri="{FF2B5EF4-FFF2-40B4-BE49-F238E27FC236}">
                <a16:creationId xmlns:a16="http://schemas.microsoft.com/office/drawing/2014/main" id="{D24C3D5C-8C9D-425C-8CFE-FD8B99B1C207}"/>
              </a:ext>
            </a:extLst>
          </p:cNvPr>
          <p:cNvCxnSpPr>
            <a:cxnSpLocks/>
            <a:endCxn id="39" idx="0"/>
          </p:cNvCxnSpPr>
          <p:nvPr/>
        </p:nvCxnSpPr>
        <p:spPr>
          <a:xfrm rot="5400000">
            <a:off x="649201" y="4185025"/>
            <a:ext cx="472304" cy="314685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9CCF2D6-71F0-F82C-CAAF-D2015CBC29FA}"/>
              </a:ext>
            </a:extLst>
          </p:cNvPr>
          <p:cNvSpPr txBox="1"/>
          <p:nvPr/>
        </p:nvSpPr>
        <p:spPr>
          <a:xfrm>
            <a:off x="39729" y="2636356"/>
            <a:ext cx="1164081" cy="17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7C7AF8-8591-3DA1-3AE1-8D440E83DBBF}"/>
              </a:ext>
            </a:extLst>
          </p:cNvPr>
          <p:cNvSpPr txBox="1"/>
          <p:nvPr/>
        </p:nvSpPr>
        <p:spPr>
          <a:xfrm>
            <a:off x="77987" y="5041633"/>
            <a:ext cx="440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  <a:endParaRPr lang="nl-NL" sz="9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49F604-5233-1EA7-8099-D634D8782D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849" y="6205748"/>
            <a:ext cx="5238277" cy="24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0E215730-89F9-3E5C-452A-3078D6073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ACFC2228-7F3E-E85C-9516-45A77F3D3A3A}"/>
              </a:ext>
            </a:extLst>
          </p:cNvPr>
          <p:cNvSpPr/>
          <p:nvPr/>
        </p:nvSpPr>
        <p:spPr>
          <a:xfrm>
            <a:off x="1638452" y="1625746"/>
            <a:ext cx="5245671" cy="7015978"/>
          </a:xfrm>
          <a:prstGeom prst="rect">
            <a:avLst/>
          </a:prstGeom>
          <a:solidFill>
            <a:srgbClr val="ED508E">
              <a:alpha val="66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endParaRPr sz="100" dirty="0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2986FD7F-AD32-5576-8A77-C5CD87C65F5C}"/>
              </a:ext>
            </a:extLst>
          </p:cNvPr>
          <p:cNvSpPr txBox="1"/>
          <p:nvPr/>
        </p:nvSpPr>
        <p:spPr>
          <a:xfrm>
            <a:off x="-190122" y="1822721"/>
            <a:ext cx="6857999" cy="44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7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E547B-E5BD-8A6A-1898-FB456443183F}"/>
              </a:ext>
            </a:extLst>
          </p:cNvPr>
          <p:cNvSpPr txBox="1"/>
          <p:nvPr/>
        </p:nvSpPr>
        <p:spPr>
          <a:xfrm>
            <a:off x="1518307" y="179194"/>
            <a:ext cx="41306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defRPr/>
            </a:pPr>
            <a:r>
              <a:rPr lang="en-US" sz="12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INSTERT TEXT HERE </a:t>
            </a:r>
            <a:endParaRPr lang="en-US" sz="900" dirty="0">
              <a:solidFill>
                <a:srgbClr val="233162"/>
              </a:solidFill>
              <a:latin typeface="Helvetica" panose="020B0500000000000000" pitchFamily="34" charset="0"/>
            </a:endParaRPr>
          </a:p>
          <a:p>
            <a:pPr defTabSz="948233">
              <a:defRPr/>
            </a:pPr>
            <a:endParaRPr lang="en-US" sz="1200" b="1" dirty="0">
              <a:solidFill>
                <a:srgbClr val="233162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  <a:p>
            <a:pPr defTabSz="948233">
              <a:defRPr/>
            </a:pPr>
            <a:r>
              <a:rPr lang="en-US" sz="11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lang="en-US" sz="900" dirty="0">
              <a:solidFill>
                <a:srgbClr val="233162"/>
              </a:solidFill>
              <a:latin typeface="Helvetica" panose="020B0500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  <a:endParaRPr lang="nl-NL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0049C-B4A0-5528-1209-AF13E8D78677}"/>
              </a:ext>
            </a:extLst>
          </p:cNvPr>
          <p:cNvSpPr txBox="1"/>
          <p:nvPr/>
        </p:nvSpPr>
        <p:spPr>
          <a:xfrm>
            <a:off x="4072751" y="517749"/>
            <a:ext cx="49091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Author 1, author2, </a:t>
            </a:r>
            <a:br>
              <a:rPr lang="en-US" sz="1100" dirty="0"/>
            </a:br>
            <a:r>
              <a:rPr lang="en-US" sz="1100" dirty="0"/>
              <a:t>author3, author4, </a:t>
            </a:r>
          </a:p>
          <a:p>
            <a:r>
              <a:rPr lang="en-US" sz="1100" dirty="0"/>
              <a:t>author5, author6, </a:t>
            </a:r>
          </a:p>
          <a:p>
            <a:r>
              <a:rPr lang="en-US" sz="1100" dirty="0"/>
              <a:t>author7, author42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3FFACD-6CE1-99F3-3899-3B9D0536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70" y="584276"/>
            <a:ext cx="192516" cy="180095"/>
          </a:xfrm>
          <a:prstGeom prst="rect">
            <a:avLst/>
          </a:prstGeom>
        </p:spPr>
      </p:pic>
      <p:sp>
        <p:nvSpPr>
          <p:cNvPr id="29" name="Google Shape;259;p6">
            <a:extLst>
              <a:ext uri="{FF2B5EF4-FFF2-40B4-BE49-F238E27FC236}">
                <a16:creationId xmlns:a16="http://schemas.microsoft.com/office/drawing/2014/main" id="{88CC056A-0EA4-4FD6-FE1D-0C069F593CC5}"/>
              </a:ext>
            </a:extLst>
          </p:cNvPr>
          <p:cNvSpPr txBox="1"/>
          <p:nvPr/>
        </p:nvSpPr>
        <p:spPr>
          <a:xfrm>
            <a:off x="137971" y="2298089"/>
            <a:ext cx="1328332" cy="19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HERE:</a:t>
            </a:r>
          </a:p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500" b="1" dirty="0">
              <a:solidFill>
                <a:srgbClr val="233162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0" name="Google Shape;263;p6">
            <a:extLst>
              <a:ext uri="{FF2B5EF4-FFF2-40B4-BE49-F238E27FC236}">
                <a16:creationId xmlns:a16="http://schemas.microsoft.com/office/drawing/2014/main" id="{4F386788-E36A-CC5F-4030-41B25FB3A817}"/>
              </a:ext>
            </a:extLst>
          </p:cNvPr>
          <p:cNvSpPr/>
          <p:nvPr/>
        </p:nvSpPr>
        <p:spPr>
          <a:xfrm>
            <a:off x="160058" y="1921141"/>
            <a:ext cx="232066" cy="220945"/>
          </a:xfrm>
          <a:prstGeom prst="rect">
            <a:avLst/>
          </a:prstGeom>
          <a:solidFill>
            <a:srgbClr val="AB191D"/>
          </a:solidFill>
          <a:ln>
            <a:noFill/>
          </a:ln>
        </p:spPr>
        <p:txBody>
          <a:bodyPr spcFirstLastPara="1" wrap="square" lIns="12698" tIns="6347" rIns="12698" bIns="6347" anchor="ctr" anchorCtr="0">
            <a:noAutofit/>
          </a:bodyPr>
          <a:lstStyle/>
          <a:p>
            <a:pPr algn="ctr" defTabSz="126968">
              <a:defRPr/>
            </a:pPr>
            <a:endParaRPr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66;p6">
            <a:extLst>
              <a:ext uri="{FF2B5EF4-FFF2-40B4-BE49-F238E27FC236}">
                <a16:creationId xmlns:a16="http://schemas.microsoft.com/office/drawing/2014/main" id="{89159B26-9CA0-66DB-B7EA-BF45B6153781}"/>
              </a:ext>
            </a:extLst>
          </p:cNvPr>
          <p:cNvSpPr/>
          <p:nvPr/>
        </p:nvSpPr>
        <p:spPr>
          <a:xfrm>
            <a:off x="215463" y="1982283"/>
            <a:ext cx="110292" cy="102571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698" tIns="6347" rIns="12698" bIns="6347" anchor="ctr" anchorCtr="0">
            <a:noAutofit/>
          </a:bodyPr>
          <a:lstStyle/>
          <a:p>
            <a:pPr defTabSz="126968">
              <a:defRPr/>
            </a:pPr>
            <a:endParaRPr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67;p6">
            <a:extLst>
              <a:ext uri="{FF2B5EF4-FFF2-40B4-BE49-F238E27FC236}">
                <a16:creationId xmlns:a16="http://schemas.microsoft.com/office/drawing/2014/main" id="{EDD2B804-02FD-F1D2-6194-52AFA31A36A7}"/>
              </a:ext>
            </a:extLst>
          </p:cNvPr>
          <p:cNvSpPr/>
          <p:nvPr/>
        </p:nvSpPr>
        <p:spPr>
          <a:xfrm>
            <a:off x="412544" y="1910226"/>
            <a:ext cx="538725" cy="21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dirty="0">
                <a:solidFill>
                  <a:srgbClr val="7F7F7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PRESENTER:</a:t>
            </a:r>
            <a:r>
              <a:rPr lang="en-US" sz="500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endParaRPr sz="194" dirty="0">
              <a:latin typeface="Helvetica" panose="020B0500000000000000" pitchFamily="34" charset="0"/>
            </a:endParaRPr>
          </a:p>
          <a:p>
            <a:pPr defTabSz="126968">
              <a:lnSpc>
                <a:spcPct val="120000"/>
              </a:lnSpc>
              <a:defRPr/>
            </a:pPr>
            <a:r>
              <a:rPr lang="en-US" sz="611" b="1" dirty="0">
                <a:highlight>
                  <a:srgbClr val="FFEDC8"/>
                </a:highlight>
                <a:latin typeface="Helvetica" panose="020B0500000000000000" pitchFamily="34" charset="0"/>
                <a:ea typeface="Lato"/>
                <a:cs typeface="Lato"/>
                <a:sym typeface="Lato"/>
              </a:rPr>
              <a:t>Author</a:t>
            </a:r>
            <a:r>
              <a:rPr lang="en-US" sz="611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r>
              <a:rPr lang="en-US" sz="61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One</a:t>
            </a:r>
            <a:endParaRPr sz="611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3" name="Google Shape;268;p6">
            <a:extLst>
              <a:ext uri="{FF2B5EF4-FFF2-40B4-BE49-F238E27FC236}">
                <a16:creationId xmlns:a16="http://schemas.microsoft.com/office/drawing/2014/main" id="{10C7C26A-C934-94E0-5426-2F68EE97CB57}"/>
              </a:ext>
            </a:extLst>
          </p:cNvPr>
          <p:cNvSpPr txBox="1"/>
          <p:nvPr/>
        </p:nvSpPr>
        <p:spPr>
          <a:xfrm>
            <a:off x="139638" y="1625744"/>
            <a:ext cx="1064172" cy="12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defRPr/>
            </a:pPr>
            <a:r>
              <a:rPr lang="en-US" sz="75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</a:t>
            </a:r>
            <a:r>
              <a:rPr lang="en-US" sz="750" b="1" i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r>
              <a:rPr lang="en-US" sz="75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here</a:t>
            </a:r>
            <a:endParaRPr sz="194" dirty="0">
              <a:latin typeface="Helvetica" panose="020B0500000000000000" pitchFamily="34" charset="0"/>
            </a:endParaRPr>
          </a:p>
        </p:txBody>
      </p:sp>
      <p:sp>
        <p:nvSpPr>
          <p:cNvPr id="34" name="Google Shape;232;p4">
            <a:extLst>
              <a:ext uri="{FF2B5EF4-FFF2-40B4-BE49-F238E27FC236}">
                <a16:creationId xmlns:a16="http://schemas.microsoft.com/office/drawing/2014/main" id="{5CAED00A-E1FD-C3F6-6B41-53FE5D2F8038}"/>
              </a:ext>
            </a:extLst>
          </p:cNvPr>
          <p:cNvSpPr/>
          <p:nvPr/>
        </p:nvSpPr>
        <p:spPr>
          <a:xfrm>
            <a:off x="126578" y="2798461"/>
            <a:ext cx="531089" cy="19434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482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321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482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321" dirty="0">
              <a:latin typeface="Helvetica" panose="020B0500000000000000" pitchFamily="34" charset="0"/>
            </a:endParaRPr>
          </a:p>
        </p:txBody>
      </p:sp>
      <p:sp>
        <p:nvSpPr>
          <p:cNvPr id="35" name="Google Shape;233;p4">
            <a:extLst>
              <a:ext uri="{FF2B5EF4-FFF2-40B4-BE49-F238E27FC236}">
                <a16:creationId xmlns:a16="http://schemas.microsoft.com/office/drawing/2014/main" id="{3C86D2B7-5868-52F7-7AA9-EC9C27BC53B3}"/>
              </a:ext>
            </a:extLst>
          </p:cNvPr>
          <p:cNvSpPr/>
          <p:nvPr/>
        </p:nvSpPr>
        <p:spPr>
          <a:xfrm>
            <a:off x="126579" y="3241510"/>
            <a:ext cx="531089" cy="2938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6" name="Google Shape;234;p4">
            <a:extLst>
              <a:ext uri="{FF2B5EF4-FFF2-40B4-BE49-F238E27FC236}">
                <a16:creationId xmlns:a16="http://schemas.microsoft.com/office/drawing/2014/main" id="{C0FB4E77-A449-5723-087E-F2E4C206B1A2}"/>
              </a:ext>
            </a:extLst>
          </p:cNvPr>
          <p:cNvSpPr/>
          <p:nvPr/>
        </p:nvSpPr>
        <p:spPr>
          <a:xfrm>
            <a:off x="866521" y="3281623"/>
            <a:ext cx="455016" cy="2135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698" tIns="6347" rIns="12698" bIns="6347" anchor="t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7" name="Google Shape;235;p4">
            <a:extLst>
              <a:ext uri="{FF2B5EF4-FFF2-40B4-BE49-F238E27FC236}">
                <a16:creationId xmlns:a16="http://schemas.microsoft.com/office/drawing/2014/main" id="{038C44C3-464B-9CC3-A521-AE89C31E0E6C}"/>
              </a:ext>
            </a:extLst>
          </p:cNvPr>
          <p:cNvSpPr/>
          <p:nvPr/>
        </p:nvSpPr>
        <p:spPr>
          <a:xfrm>
            <a:off x="126579" y="3774104"/>
            <a:ext cx="531089" cy="3293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8" name="Google Shape;236;p4">
            <a:extLst>
              <a:ext uri="{FF2B5EF4-FFF2-40B4-BE49-F238E27FC236}">
                <a16:creationId xmlns:a16="http://schemas.microsoft.com/office/drawing/2014/main" id="{ECE3047D-0856-390B-393A-EF6387BEE1C2}"/>
              </a:ext>
            </a:extLst>
          </p:cNvPr>
          <p:cNvSpPr/>
          <p:nvPr/>
        </p:nvSpPr>
        <p:spPr>
          <a:xfrm>
            <a:off x="892211" y="3774104"/>
            <a:ext cx="522047" cy="3293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9" name="Google Shape;237;p4">
            <a:extLst>
              <a:ext uri="{FF2B5EF4-FFF2-40B4-BE49-F238E27FC236}">
                <a16:creationId xmlns:a16="http://schemas.microsoft.com/office/drawing/2014/main" id="{5D08C500-D3B2-EE77-828B-7635DC53CD03}"/>
              </a:ext>
            </a:extLst>
          </p:cNvPr>
          <p:cNvSpPr/>
          <p:nvPr/>
        </p:nvSpPr>
        <p:spPr>
          <a:xfrm>
            <a:off x="152301" y="4578519"/>
            <a:ext cx="1151418" cy="2192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sz="194" dirty="0">
              <a:latin typeface="Helvetica" panose="020B0500000000000000" pitchFamily="34" charset="0"/>
            </a:endParaRPr>
          </a:p>
        </p:txBody>
      </p:sp>
      <p:cxnSp>
        <p:nvCxnSpPr>
          <p:cNvPr id="40" name="Google Shape;238;p4">
            <a:extLst>
              <a:ext uri="{FF2B5EF4-FFF2-40B4-BE49-F238E27FC236}">
                <a16:creationId xmlns:a16="http://schemas.microsoft.com/office/drawing/2014/main" id="{B478618E-5270-4CE8-7AD3-2F053A38D3CD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>
            <a:off x="392123" y="2992809"/>
            <a:ext cx="1" cy="248701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" name="Google Shape;239;p4">
            <a:extLst>
              <a:ext uri="{FF2B5EF4-FFF2-40B4-BE49-F238E27FC236}">
                <a16:creationId xmlns:a16="http://schemas.microsoft.com/office/drawing/2014/main" id="{1EDF6882-4084-DD0D-9805-F97079A948FC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392124" y="3535329"/>
            <a:ext cx="0" cy="238775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" name="Google Shape;240;p4">
            <a:extLst>
              <a:ext uri="{FF2B5EF4-FFF2-40B4-BE49-F238E27FC236}">
                <a16:creationId xmlns:a16="http://schemas.microsoft.com/office/drawing/2014/main" id="{93464234-781E-A0BC-692D-20E6071AB71C}"/>
              </a:ext>
            </a:extLst>
          </p:cNvPr>
          <p:cNvCxnSpPr>
            <a:stCxn id="35" idx="3"/>
            <a:endCxn id="36" idx="2"/>
          </p:cNvCxnSpPr>
          <p:nvPr/>
        </p:nvCxnSpPr>
        <p:spPr>
          <a:xfrm flipV="1">
            <a:off x="657668" y="3388419"/>
            <a:ext cx="208853" cy="1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241;p4">
            <a:extLst>
              <a:ext uri="{FF2B5EF4-FFF2-40B4-BE49-F238E27FC236}">
                <a16:creationId xmlns:a16="http://schemas.microsoft.com/office/drawing/2014/main" id="{9EF157E1-7F45-0A85-D0E2-122468624127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657668" y="3938803"/>
            <a:ext cx="234543" cy="0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" name="Google Shape;242;p4">
            <a:extLst>
              <a:ext uri="{FF2B5EF4-FFF2-40B4-BE49-F238E27FC236}">
                <a16:creationId xmlns:a16="http://schemas.microsoft.com/office/drawing/2014/main" id="{4FA0018A-5B4D-3672-8D3C-47E5537DCBDF}"/>
              </a:ext>
            </a:extLst>
          </p:cNvPr>
          <p:cNvCxnSpPr>
            <a:cxnSpLocks/>
            <a:endCxn id="39" idx="0"/>
          </p:cNvCxnSpPr>
          <p:nvPr/>
        </p:nvCxnSpPr>
        <p:spPr>
          <a:xfrm rot="5400000">
            <a:off x="649201" y="4185025"/>
            <a:ext cx="472304" cy="314685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25F4264-CF97-66A6-A725-70259029A16C}"/>
              </a:ext>
            </a:extLst>
          </p:cNvPr>
          <p:cNvSpPr txBox="1"/>
          <p:nvPr/>
        </p:nvSpPr>
        <p:spPr>
          <a:xfrm>
            <a:off x="39729" y="2636356"/>
            <a:ext cx="1164081" cy="17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2EF447-6E18-4756-94F9-892FF27722B3}"/>
              </a:ext>
            </a:extLst>
          </p:cNvPr>
          <p:cNvSpPr txBox="1"/>
          <p:nvPr/>
        </p:nvSpPr>
        <p:spPr>
          <a:xfrm>
            <a:off x="77987" y="5041633"/>
            <a:ext cx="440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  <a:endParaRPr lang="nl-NL" sz="9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033C3A-EAFA-1027-3A7B-D066B488E8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849" y="6205748"/>
            <a:ext cx="5238277" cy="24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8952B35A-50FB-3EF3-E420-CC19C6DF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B26E6C34-D657-6D79-2BD6-10B45AA2549A}"/>
              </a:ext>
            </a:extLst>
          </p:cNvPr>
          <p:cNvSpPr/>
          <p:nvPr/>
        </p:nvSpPr>
        <p:spPr>
          <a:xfrm>
            <a:off x="1638452" y="1625746"/>
            <a:ext cx="5245673" cy="7015978"/>
          </a:xfrm>
          <a:prstGeom prst="rect">
            <a:avLst/>
          </a:prstGeom>
          <a:solidFill>
            <a:srgbClr val="306F72">
              <a:alpha val="62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523" tIns="4761" rIns="9523" bIns="4761" anchor="ctr" anchorCtr="0">
            <a:noAutofit/>
          </a:bodyPr>
          <a:lstStyle/>
          <a:p>
            <a:pPr algn="ctr"/>
            <a:endParaRPr sz="100" dirty="0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CB4AFDF6-EE0B-61E3-5B55-F73711C2F8F2}"/>
              </a:ext>
            </a:extLst>
          </p:cNvPr>
          <p:cNvSpPr txBox="1"/>
          <p:nvPr/>
        </p:nvSpPr>
        <p:spPr>
          <a:xfrm>
            <a:off x="-190122" y="1822721"/>
            <a:ext cx="6857999" cy="44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3" tIns="4761" rIns="9523" bIns="4761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700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B76E7-250A-DF26-6069-5704B858FEC4}"/>
              </a:ext>
            </a:extLst>
          </p:cNvPr>
          <p:cNvSpPr txBox="1"/>
          <p:nvPr/>
        </p:nvSpPr>
        <p:spPr>
          <a:xfrm>
            <a:off x="1518307" y="179194"/>
            <a:ext cx="41306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defRPr/>
            </a:pPr>
            <a:r>
              <a:rPr lang="en-US" sz="12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INSTERT TEXT HERE </a:t>
            </a:r>
            <a:endParaRPr lang="en-US" sz="900" dirty="0">
              <a:solidFill>
                <a:srgbClr val="233162"/>
              </a:solidFill>
              <a:latin typeface="Helvetica" panose="020B0500000000000000" pitchFamily="34" charset="0"/>
            </a:endParaRPr>
          </a:p>
          <a:p>
            <a:pPr defTabSz="948233">
              <a:defRPr/>
            </a:pPr>
            <a:endParaRPr lang="en-US" sz="1200" b="1" dirty="0">
              <a:solidFill>
                <a:srgbClr val="233162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  <a:p>
            <a:pPr defTabSz="948233">
              <a:defRPr/>
            </a:pPr>
            <a:r>
              <a:rPr lang="en-US" sz="11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lang="en-US" sz="900" dirty="0">
              <a:solidFill>
                <a:srgbClr val="233162"/>
              </a:solidFill>
              <a:latin typeface="Helvetica" panose="020B0500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here.</a:t>
            </a:r>
            <a:endParaRPr lang="nl-NL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771159-CB47-9A1C-ED69-7EC488C5B1B9}"/>
              </a:ext>
            </a:extLst>
          </p:cNvPr>
          <p:cNvSpPr txBox="1"/>
          <p:nvPr/>
        </p:nvSpPr>
        <p:spPr>
          <a:xfrm>
            <a:off x="4072751" y="517749"/>
            <a:ext cx="49091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Author 1, author2, </a:t>
            </a:r>
            <a:br>
              <a:rPr lang="en-US" sz="1100" dirty="0"/>
            </a:br>
            <a:r>
              <a:rPr lang="en-US" sz="1100" dirty="0"/>
              <a:t>author3, author4, </a:t>
            </a:r>
          </a:p>
          <a:p>
            <a:r>
              <a:rPr lang="en-US" sz="1100" dirty="0"/>
              <a:t>author5, author6, </a:t>
            </a:r>
          </a:p>
          <a:p>
            <a:r>
              <a:rPr lang="en-US" sz="1100" dirty="0"/>
              <a:t>author7, author42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00996E-6A4A-7CB5-CABE-534CDE6D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70" y="584276"/>
            <a:ext cx="192516" cy="180095"/>
          </a:xfrm>
          <a:prstGeom prst="rect">
            <a:avLst/>
          </a:prstGeom>
        </p:spPr>
      </p:pic>
      <p:sp>
        <p:nvSpPr>
          <p:cNvPr id="29" name="Google Shape;259;p6">
            <a:extLst>
              <a:ext uri="{FF2B5EF4-FFF2-40B4-BE49-F238E27FC236}">
                <a16:creationId xmlns:a16="http://schemas.microsoft.com/office/drawing/2014/main" id="{50AB0452-31D2-9821-2AD6-FACE6766AEEE}"/>
              </a:ext>
            </a:extLst>
          </p:cNvPr>
          <p:cNvSpPr txBox="1"/>
          <p:nvPr/>
        </p:nvSpPr>
        <p:spPr>
          <a:xfrm>
            <a:off x="137971" y="2298089"/>
            <a:ext cx="1328332" cy="19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HERE:</a:t>
            </a:r>
          </a:p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500" b="1" dirty="0">
              <a:solidFill>
                <a:srgbClr val="233162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0" name="Google Shape;263;p6">
            <a:extLst>
              <a:ext uri="{FF2B5EF4-FFF2-40B4-BE49-F238E27FC236}">
                <a16:creationId xmlns:a16="http://schemas.microsoft.com/office/drawing/2014/main" id="{5E8E061A-6A1A-078F-C8C6-90D1481793C4}"/>
              </a:ext>
            </a:extLst>
          </p:cNvPr>
          <p:cNvSpPr/>
          <p:nvPr/>
        </p:nvSpPr>
        <p:spPr>
          <a:xfrm>
            <a:off x="160058" y="1921141"/>
            <a:ext cx="232066" cy="220945"/>
          </a:xfrm>
          <a:prstGeom prst="rect">
            <a:avLst/>
          </a:prstGeom>
          <a:solidFill>
            <a:srgbClr val="AB191D"/>
          </a:solidFill>
          <a:ln>
            <a:noFill/>
          </a:ln>
        </p:spPr>
        <p:txBody>
          <a:bodyPr spcFirstLastPara="1" wrap="square" lIns="12698" tIns="6347" rIns="12698" bIns="6347" anchor="ctr" anchorCtr="0">
            <a:noAutofit/>
          </a:bodyPr>
          <a:lstStyle/>
          <a:p>
            <a:pPr algn="ctr" defTabSz="126968">
              <a:defRPr/>
            </a:pPr>
            <a:endParaRPr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66;p6">
            <a:extLst>
              <a:ext uri="{FF2B5EF4-FFF2-40B4-BE49-F238E27FC236}">
                <a16:creationId xmlns:a16="http://schemas.microsoft.com/office/drawing/2014/main" id="{49467D52-D9D7-9A2B-120C-66FA9AA420AB}"/>
              </a:ext>
            </a:extLst>
          </p:cNvPr>
          <p:cNvSpPr/>
          <p:nvPr/>
        </p:nvSpPr>
        <p:spPr>
          <a:xfrm>
            <a:off x="215463" y="1982283"/>
            <a:ext cx="110292" cy="102571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698" tIns="6347" rIns="12698" bIns="6347" anchor="ctr" anchorCtr="0">
            <a:noAutofit/>
          </a:bodyPr>
          <a:lstStyle/>
          <a:p>
            <a:pPr defTabSz="126968">
              <a:defRPr/>
            </a:pPr>
            <a:endParaRPr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67;p6">
            <a:extLst>
              <a:ext uri="{FF2B5EF4-FFF2-40B4-BE49-F238E27FC236}">
                <a16:creationId xmlns:a16="http://schemas.microsoft.com/office/drawing/2014/main" id="{57EF8F5D-164D-FF5C-4333-E20D451E797A}"/>
              </a:ext>
            </a:extLst>
          </p:cNvPr>
          <p:cNvSpPr/>
          <p:nvPr/>
        </p:nvSpPr>
        <p:spPr>
          <a:xfrm>
            <a:off x="412544" y="1910226"/>
            <a:ext cx="538725" cy="21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dirty="0">
                <a:solidFill>
                  <a:srgbClr val="7F7F7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PRESENTER:</a:t>
            </a:r>
            <a:r>
              <a:rPr lang="en-US" sz="500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endParaRPr sz="194" dirty="0">
              <a:latin typeface="Helvetica" panose="020B0500000000000000" pitchFamily="34" charset="0"/>
            </a:endParaRPr>
          </a:p>
          <a:p>
            <a:pPr defTabSz="126968">
              <a:lnSpc>
                <a:spcPct val="120000"/>
              </a:lnSpc>
              <a:defRPr/>
            </a:pPr>
            <a:r>
              <a:rPr lang="en-US" sz="611" b="1" dirty="0">
                <a:highlight>
                  <a:srgbClr val="FFEDC8"/>
                </a:highlight>
                <a:latin typeface="Helvetica" panose="020B0500000000000000" pitchFamily="34" charset="0"/>
                <a:ea typeface="Lato"/>
                <a:cs typeface="Lato"/>
                <a:sym typeface="Lato"/>
              </a:rPr>
              <a:t>Author</a:t>
            </a:r>
            <a:r>
              <a:rPr lang="en-US" sz="611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r>
              <a:rPr lang="en-US" sz="61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One</a:t>
            </a:r>
            <a:endParaRPr sz="611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3" name="Google Shape;268;p6">
            <a:extLst>
              <a:ext uri="{FF2B5EF4-FFF2-40B4-BE49-F238E27FC236}">
                <a16:creationId xmlns:a16="http://schemas.microsoft.com/office/drawing/2014/main" id="{E0807282-D23D-EF1D-E8D0-4D757BA37553}"/>
              </a:ext>
            </a:extLst>
          </p:cNvPr>
          <p:cNvSpPr txBox="1"/>
          <p:nvPr/>
        </p:nvSpPr>
        <p:spPr>
          <a:xfrm>
            <a:off x="139638" y="1625744"/>
            <a:ext cx="1064172" cy="12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8" tIns="6347" rIns="12698" bIns="6347" anchor="t" anchorCtr="0">
            <a:spAutoFit/>
          </a:bodyPr>
          <a:lstStyle/>
          <a:p>
            <a:pPr defTabSz="126968">
              <a:defRPr/>
            </a:pPr>
            <a:r>
              <a:rPr lang="en-US" sz="75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</a:t>
            </a:r>
            <a:r>
              <a:rPr lang="en-US" sz="750" b="1" i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r>
              <a:rPr lang="en-US" sz="75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here</a:t>
            </a:r>
            <a:endParaRPr sz="194" dirty="0">
              <a:latin typeface="Helvetica" panose="020B0500000000000000" pitchFamily="34" charset="0"/>
            </a:endParaRPr>
          </a:p>
        </p:txBody>
      </p:sp>
      <p:sp>
        <p:nvSpPr>
          <p:cNvPr id="34" name="Google Shape;232;p4">
            <a:extLst>
              <a:ext uri="{FF2B5EF4-FFF2-40B4-BE49-F238E27FC236}">
                <a16:creationId xmlns:a16="http://schemas.microsoft.com/office/drawing/2014/main" id="{E60E65F8-00B0-671E-DB46-DE72DCD05A12}"/>
              </a:ext>
            </a:extLst>
          </p:cNvPr>
          <p:cNvSpPr/>
          <p:nvPr/>
        </p:nvSpPr>
        <p:spPr>
          <a:xfrm>
            <a:off x="126578" y="2798461"/>
            <a:ext cx="531089" cy="19434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482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321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482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321" dirty="0">
              <a:latin typeface="Helvetica" panose="020B0500000000000000" pitchFamily="34" charset="0"/>
            </a:endParaRPr>
          </a:p>
        </p:txBody>
      </p:sp>
      <p:sp>
        <p:nvSpPr>
          <p:cNvPr id="35" name="Google Shape;233;p4">
            <a:extLst>
              <a:ext uri="{FF2B5EF4-FFF2-40B4-BE49-F238E27FC236}">
                <a16:creationId xmlns:a16="http://schemas.microsoft.com/office/drawing/2014/main" id="{A1624BB0-9191-3EFB-621E-80FD416F2954}"/>
              </a:ext>
            </a:extLst>
          </p:cNvPr>
          <p:cNvSpPr/>
          <p:nvPr/>
        </p:nvSpPr>
        <p:spPr>
          <a:xfrm>
            <a:off x="126579" y="3241510"/>
            <a:ext cx="531089" cy="2938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6" name="Google Shape;234;p4">
            <a:extLst>
              <a:ext uri="{FF2B5EF4-FFF2-40B4-BE49-F238E27FC236}">
                <a16:creationId xmlns:a16="http://schemas.microsoft.com/office/drawing/2014/main" id="{C6B88486-7825-3809-F519-E5B640422A3F}"/>
              </a:ext>
            </a:extLst>
          </p:cNvPr>
          <p:cNvSpPr/>
          <p:nvPr/>
        </p:nvSpPr>
        <p:spPr>
          <a:xfrm>
            <a:off x="866521" y="3281623"/>
            <a:ext cx="455016" cy="2135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698" tIns="6347" rIns="12698" bIns="6347" anchor="t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7" name="Google Shape;235;p4">
            <a:extLst>
              <a:ext uri="{FF2B5EF4-FFF2-40B4-BE49-F238E27FC236}">
                <a16:creationId xmlns:a16="http://schemas.microsoft.com/office/drawing/2014/main" id="{FB586580-7964-DD0C-F857-0E8391D2C5BF}"/>
              </a:ext>
            </a:extLst>
          </p:cNvPr>
          <p:cNvSpPr/>
          <p:nvPr/>
        </p:nvSpPr>
        <p:spPr>
          <a:xfrm>
            <a:off x="126579" y="3774104"/>
            <a:ext cx="531089" cy="3293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8" name="Google Shape;236;p4">
            <a:extLst>
              <a:ext uri="{FF2B5EF4-FFF2-40B4-BE49-F238E27FC236}">
                <a16:creationId xmlns:a16="http://schemas.microsoft.com/office/drawing/2014/main" id="{CC7E7C16-AA9A-D0E5-22EF-5F8BD9F208E3}"/>
              </a:ext>
            </a:extLst>
          </p:cNvPr>
          <p:cNvSpPr/>
          <p:nvPr/>
        </p:nvSpPr>
        <p:spPr>
          <a:xfrm>
            <a:off x="892211" y="3774104"/>
            <a:ext cx="522047" cy="3293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94" dirty="0">
              <a:latin typeface="Helvetica" panose="020B0500000000000000" pitchFamily="34" charset="0"/>
            </a:endParaRPr>
          </a:p>
        </p:txBody>
      </p:sp>
      <p:sp>
        <p:nvSpPr>
          <p:cNvPr id="39" name="Google Shape;237;p4">
            <a:extLst>
              <a:ext uri="{FF2B5EF4-FFF2-40B4-BE49-F238E27FC236}">
                <a16:creationId xmlns:a16="http://schemas.microsoft.com/office/drawing/2014/main" id="{6E0BC1C9-C9F5-7E73-9C00-DF485DF7FDA9}"/>
              </a:ext>
            </a:extLst>
          </p:cNvPr>
          <p:cNvSpPr/>
          <p:nvPr/>
        </p:nvSpPr>
        <p:spPr>
          <a:xfrm>
            <a:off x="152301" y="4578519"/>
            <a:ext cx="1151418" cy="2192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defTabSz="126968">
              <a:defRPr/>
            </a:pPr>
            <a:r>
              <a:rPr lang="en-US" sz="278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sz="194" dirty="0">
              <a:latin typeface="Helvetica" panose="020B0500000000000000" pitchFamily="34" charset="0"/>
            </a:endParaRPr>
          </a:p>
          <a:p>
            <a:pPr defTabSz="126968">
              <a:defRPr/>
            </a:pPr>
            <a:r>
              <a:rPr lang="en-US" sz="278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sz="194" dirty="0">
              <a:latin typeface="Helvetica" panose="020B0500000000000000" pitchFamily="34" charset="0"/>
            </a:endParaRPr>
          </a:p>
        </p:txBody>
      </p:sp>
      <p:cxnSp>
        <p:nvCxnSpPr>
          <p:cNvPr id="40" name="Google Shape;238;p4">
            <a:extLst>
              <a:ext uri="{FF2B5EF4-FFF2-40B4-BE49-F238E27FC236}">
                <a16:creationId xmlns:a16="http://schemas.microsoft.com/office/drawing/2014/main" id="{08AE4A0F-0AFF-4D2C-D7A8-8FFF29177760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>
            <a:off x="392123" y="2992809"/>
            <a:ext cx="1" cy="248701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" name="Google Shape;239;p4">
            <a:extLst>
              <a:ext uri="{FF2B5EF4-FFF2-40B4-BE49-F238E27FC236}">
                <a16:creationId xmlns:a16="http://schemas.microsoft.com/office/drawing/2014/main" id="{FA0D2B8B-429B-112F-8A25-F7B826326383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392124" y="3535329"/>
            <a:ext cx="0" cy="238775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" name="Google Shape;240;p4">
            <a:extLst>
              <a:ext uri="{FF2B5EF4-FFF2-40B4-BE49-F238E27FC236}">
                <a16:creationId xmlns:a16="http://schemas.microsoft.com/office/drawing/2014/main" id="{9BF8C0E6-4E7D-E520-09AF-D6280F44545F}"/>
              </a:ext>
            </a:extLst>
          </p:cNvPr>
          <p:cNvCxnSpPr>
            <a:stCxn id="35" idx="3"/>
            <a:endCxn id="36" idx="2"/>
          </p:cNvCxnSpPr>
          <p:nvPr/>
        </p:nvCxnSpPr>
        <p:spPr>
          <a:xfrm flipV="1">
            <a:off x="657668" y="3388419"/>
            <a:ext cx="208853" cy="1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241;p4">
            <a:extLst>
              <a:ext uri="{FF2B5EF4-FFF2-40B4-BE49-F238E27FC236}">
                <a16:creationId xmlns:a16="http://schemas.microsoft.com/office/drawing/2014/main" id="{11FBAAAD-F22C-4503-FBDE-95C9EC4847D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657668" y="3938803"/>
            <a:ext cx="234543" cy="0"/>
          </a:xfrm>
          <a:prstGeom prst="straightConnector1">
            <a:avLst/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" name="Google Shape;242;p4">
            <a:extLst>
              <a:ext uri="{FF2B5EF4-FFF2-40B4-BE49-F238E27FC236}">
                <a16:creationId xmlns:a16="http://schemas.microsoft.com/office/drawing/2014/main" id="{6B39197C-1F3F-BF2F-C12B-05A81CD21275}"/>
              </a:ext>
            </a:extLst>
          </p:cNvPr>
          <p:cNvCxnSpPr>
            <a:cxnSpLocks/>
            <a:endCxn id="39" idx="0"/>
          </p:cNvCxnSpPr>
          <p:nvPr/>
        </p:nvCxnSpPr>
        <p:spPr>
          <a:xfrm rot="5400000">
            <a:off x="649201" y="4185025"/>
            <a:ext cx="472304" cy="314685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F787258-0D1E-DB96-8319-CD4AFC7EC75B}"/>
              </a:ext>
            </a:extLst>
          </p:cNvPr>
          <p:cNvSpPr txBox="1"/>
          <p:nvPr/>
        </p:nvSpPr>
        <p:spPr>
          <a:xfrm>
            <a:off x="39729" y="2636356"/>
            <a:ext cx="1164081" cy="17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6968">
              <a:lnSpc>
                <a:spcPct val="120000"/>
              </a:lnSpc>
              <a:defRPr/>
            </a:pPr>
            <a:r>
              <a:rPr lang="en-US" sz="500" b="1" dirty="0">
                <a:solidFill>
                  <a:srgbClr val="233162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C9307F-1F74-3298-10FD-5CB43368FAFB}"/>
              </a:ext>
            </a:extLst>
          </p:cNvPr>
          <p:cNvSpPr txBox="1"/>
          <p:nvPr/>
        </p:nvSpPr>
        <p:spPr>
          <a:xfrm>
            <a:off x="77987" y="5041633"/>
            <a:ext cx="440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here.</a:t>
            </a:r>
            <a:endParaRPr lang="nl-NL" sz="9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905C59F-E09C-4661-DE05-9127EBD3DC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849" y="6205748"/>
            <a:ext cx="5238277" cy="24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381</Words>
  <Application>Microsoft Office PowerPoint</Application>
  <PresentationFormat>On-screen Show (4:3)</PresentationFormat>
  <Paragraphs>126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Hey: Download this and open it on your PC to see all the right colors &amp; fonts.</dc:title>
  <dc:creator>Evelynn Woods;Hanna Kiss</dc:creator>
  <cp:lastModifiedBy>Tessa Vreeman</cp:lastModifiedBy>
  <cp:revision>12</cp:revision>
  <dcterms:created xsi:type="dcterms:W3CDTF">2019-07-02T13:39:34Z</dcterms:created>
  <dcterms:modified xsi:type="dcterms:W3CDTF">2026-07-02T11:15:36Z</dcterms:modified>
</cp:coreProperties>
</file>