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616C6-3932-A72E-F3AE-B1A3D81F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04/14/2026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8188-FCF3-9AD5-2E77-386B66D1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20123-B818-0EA4-C896-3600ED03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F9CB0C-3E14-7480-4622-1990A8022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214"/>
            <a:ext cx="12191238" cy="6857571"/>
          </a:xfrm>
          <a:prstGeom prst="rect">
            <a:avLst/>
          </a:prstGeom>
        </p:spPr>
      </p:pic>
      <p:pic>
        <p:nvPicPr>
          <p:cNvPr id="3" name="Picture 2" descr="A close-up of a blue and white background&#10;&#10;AI-generated content may be incorrect.">
            <a:extLst>
              <a:ext uri="{FF2B5EF4-FFF2-40B4-BE49-F238E27FC236}">
                <a16:creationId xmlns:a16="http://schemas.microsoft.com/office/drawing/2014/main" id="{FE04F864-813F-00D8-9014-0FC6C873DF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2005C-5415-1389-85A2-5A93419FB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B639-E3D1-9DF2-6852-D6C2F9A8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04/14/2026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D28AB-C764-6B39-C895-6CAC44DA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AE18-CEF2-464C-2F40-ECF53740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B9F29-9B67-3C0F-BEA6-509BA6812C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214"/>
            <a:ext cx="12191238" cy="6857571"/>
          </a:xfrm>
          <a:prstGeom prst="rect">
            <a:avLst/>
          </a:prstGeom>
        </p:spPr>
      </p:pic>
      <p:pic>
        <p:nvPicPr>
          <p:cNvPr id="7" name="Picture 6" descr="A close-up of a blue and black rectangle&#10;&#10;AI-generated content may be incorrect.">
            <a:extLst>
              <a:ext uri="{FF2B5EF4-FFF2-40B4-BE49-F238E27FC236}">
                <a16:creationId xmlns:a16="http://schemas.microsoft.com/office/drawing/2014/main" id="{6216872C-D4ED-42D2-C0F4-353E14220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54F82-B715-EF2E-AEF5-A4E761C4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04/14/2026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82E2B-A598-189B-CFF0-5E73B829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E2217-2C0A-A3FA-A726-96BECC72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  <p:pic>
        <p:nvPicPr>
          <p:cNvPr id="6" name="Picture 5" descr="A blue background with a white border&#10;&#10;Description automatically generated">
            <a:extLst>
              <a:ext uri="{FF2B5EF4-FFF2-40B4-BE49-F238E27FC236}">
                <a16:creationId xmlns:a16="http://schemas.microsoft.com/office/drawing/2014/main" id="{8B868EFE-8A65-7701-8B0B-BA1662600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A81254-4BCA-596F-67D0-5B181C48B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452F-650A-390F-9FE3-BF725EDE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BD841-4BB9-3490-0926-D04CC2A1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FEE-8DB6-46FE-A088-E7DAA03445C8}" type="datetimeFigureOut">
              <a:rPr lang="en-NL" smtClean="0"/>
              <a:t>04/14/2026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1288-69FA-CCAD-71F8-5611D296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967D4-1010-7A55-BEEC-923506BF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  <p:pic>
        <p:nvPicPr>
          <p:cNvPr id="7" name="Picture 6" descr="A blue and green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D9DF0AE2-2C5B-4002-8430-C94961B115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8" name="Picture 7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5EFDCCDF-EB4A-3741-2803-50920AFF43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133A1-982D-35ED-EF6D-0EDFAD79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8606F-EEC3-0D0D-AA80-7CBE466B1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D6583-95F1-C440-848E-ADF06ECCA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0FFEE-8DB6-46FE-A088-E7DAA03445C8}" type="datetimeFigureOut">
              <a:rPr lang="en-NL" smtClean="0"/>
              <a:t>04/14/2026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02CB6-04C1-4C5E-65D2-8FA5DEBC1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27162-C103-14D2-7CB1-C36201670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C62C-E4C3-4552-9FB8-F56E9C8A6C8A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 descr="A blue background with a white border&#10;&#10;Description automatically generated">
            <a:extLst>
              <a:ext uri="{FF2B5EF4-FFF2-40B4-BE49-F238E27FC236}">
                <a16:creationId xmlns:a16="http://schemas.microsoft.com/office/drawing/2014/main" id="{08EEDE51-A7B5-A0DE-B604-CE431A4572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01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95C228-232C-F7A5-50EB-D09D8B526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60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BF5BD9-46FA-88E9-2952-3D848A4E9DAA}"/>
              </a:ext>
            </a:extLst>
          </p:cNvPr>
          <p:cNvSpPr txBox="1"/>
          <p:nvPr/>
        </p:nvSpPr>
        <p:spPr>
          <a:xfrm>
            <a:off x="589577" y="1931402"/>
            <a:ext cx="110128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Conflict of Interest Disclosure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 have no potential conflict of interest to report</a:t>
            </a:r>
          </a:p>
          <a:p>
            <a:r>
              <a:rPr lang="en-GB" dirty="0">
                <a:solidFill>
                  <a:schemeClr val="bg1"/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 have the following potential conflict(s) of interest to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AI Disclosure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This presentation was created with the use of generative AI</a:t>
            </a:r>
          </a:p>
          <a:p>
            <a:r>
              <a:rPr lang="en-GB" i="1" dirty="0">
                <a:solidFill>
                  <a:srgbClr val="FF0000"/>
                </a:solidFill>
              </a:rPr>
              <a:t>*Note: Remove if this presentation was created without the use of generative AI*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3EE0-F716-C757-F1AF-1B561B4C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59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Spence-Parsons</dc:creator>
  <cp:lastModifiedBy>Claudia van Ijzendoorn</cp:lastModifiedBy>
  <cp:revision>11</cp:revision>
  <dcterms:created xsi:type="dcterms:W3CDTF">2023-04-12T07:27:44Z</dcterms:created>
  <dcterms:modified xsi:type="dcterms:W3CDTF">2026-04-14T08:12:01Z</dcterms:modified>
</cp:coreProperties>
</file>